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404050" cy="43205400"/>
  <p:notesSz cx="6888163" cy="10020300"/>
  <p:embeddedFontLst>
    <p:embeddedFont>
      <p:font typeface="Tahoma" panose="020B060403050404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26F"/>
    <a:srgbClr val="6985C4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258" y="-231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2075" y="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36762" y="752475"/>
            <a:ext cx="2814637" cy="3756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865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2075" y="951865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</p:spPr>
        <p:txBody>
          <a:bodyPr spcFirstLastPara="1" wrap="square" lIns="97300" tIns="48650" rIns="97300" bIns="48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2428875" y="12479337"/>
            <a:ext cx="2754630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2430304" y="13421497"/>
            <a:ext cx="27543443" cy="926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4860608" y="24483061"/>
            <a:ext cx="22682835" cy="11041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ctr">
              <a:spcBef>
                <a:spcPts val="3760"/>
              </a:spcBef>
              <a:spcAft>
                <a:spcPts val="0"/>
              </a:spcAft>
              <a:buClr>
                <a:schemeClr val="dk1"/>
              </a:buClr>
              <a:buSzPts val="18800"/>
              <a:buFont typeface="Times New Roman"/>
              <a:buNone/>
              <a:defRPr/>
            </a:lvl1pPr>
            <a:lvl2pPr lvl="1" algn="ctr">
              <a:spcBef>
                <a:spcPts val="3260"/>
              </a:spcBef>
              <a:spcAft>
                <a:spcPts val="0"/>
              </a:spcAft>
              <a:buClr>
                <a:schemeClr val="dk1"/>
              </a:buClr>
              <a:buSzPts val="16300"/>
              <a:buFont typeface="Times New Roman"/>
              <a:buNone/>
              <a:defRPr/>
            </a:lvl2pPr>
            <a:lvl3pPr lvl="2" algn="ctr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4000"/>
              <a:buFont typeface="Times New Roman"/>
              <a:buNone/>
              <a:defRPr/>
            </a:lvl3pPr>
            <a:lvl4pPr lvl="3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4pPr>
            <a:lvl5pPr lvl="4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5pPr>
            <a:lvl6pPr lvl="5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6pPr>
            <a:lvl7pPr lvl="6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7pPr>
            <a:lvl8pPr lvl="7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8pPr>
            <a:lvl9pPr lvl="8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 rot="5400000">
            <a:off x="9250160" y="17678618"/>
            <a:ext cx="34564319" cy="6885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 rot="5400000">
            <a:off x="-4595073" y="10863266"/>
            <a:ext cx="34564319" cy="20516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3240087" y="11668124"/>
            <a:ext cx="25923875" cy="2754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351794" y="30243781"/>
            <a:ext cx="19442430" cy="35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>
            <a:spLocks noGrp="1"/>
          </p:cNvSpPr>
          <p:nvPr>
            <p:ph type="pic" idx="2"/>
          </p:nvPr>
        </p:nvSpPr>
        <p:spPr>
          <a:xfrm>
            <a:off x="6351794" y="3860665"/>
            <a:ext cx="19442430" cy="2592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351794" y="33814772"/>
            <a:ext cx="19442430" cy="507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620204" y="1720035"/>
            <a:ext cx="10660332" cy="732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2669084" y="1720034"/>
            <a:ext cx="18114764" cy="36875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1620204" y="9040404"/>
            <a:ext cx="10660332" cy="29554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620203" y="1729853"/>
            <a:ext cx="29163646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1620202" y="9670483"/>
            <a:ext cx="14317791" cy="403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1620202" y="13701350"/>
            <a:ext cx="14317791" cy="2489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3"/>
          </p:nvPr>
        </p:nvSpPr>
        <p:spPr>
          <a:xfrm>
            <a:off x="16461558" y="9670483"/>
            <a:ext cx="14322289" cy="403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4"/>
          </p:nvPr>
        </p:nvSpPr>
        <p:spPr>
          <a:xfrm>
            <a:off x="16461558" y="13701350"/>
            <a:ext cx="14322289" cy="2489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428805" y="12478833"/>
            <a:ext cx="13701211" cy="2592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16274034" y="12478833"/>
            <a:ext cx="13701213" cy="2592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2559320" y="27762741"/>
            <a:ext cx="27543443" cy="8582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559320" y="18311563"/>
            <a:ext cx="27543443" cy="9451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85C4">
            <a:alpha val="25000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428875" y="12479337"/>
            <a:ext cx="2754630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marR="0" lvl="0" indent="-1422400" algn="l" rtl="0">
              <a:spcBef>
                <a:spcPts val="3760"/>
              </a:spcBef>
              <a:spcAft>
                <a:spcPts val="0"/>
              </a:spcAft>
              <a:buClr>
                <a:schemeClr val="dk1"/>
              </a:buClr>
              <a:buSzPts val="18800"/>
              <a:buFont typeface="Times New Roman"/>
              <a:buChar char="•"/>
              <a:defRPr sz="18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263650" algn="l" rtl="0">
              <a:spcBef>
                <a:spcPts val="3260"/>
              </a:spcBef>
              <a:spcAft>
                <a:spcPts val="0"/>
              </a:spcAft>
              <a:buClr>
                <a:schemeClr val="dk1"/>
              </a:buClr>
              <a:buSzPts val="16300"/>
              <a:buFont typeface="Times New Roman"/>
              <a:buChar char="–"/>
              <a:defRPr sz="1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1117600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4000"/>
              <a:buFont typeface="Times New Roman"/>
              <a:buChar char="•"/>
              <a:defRPr sz="14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–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 descr="data:image/jpg;base64,/9j/4AAQSkZJRgABAQAAAQABAAD/2wCEAAkGBhQSEBUUEhQWFRUVGBkWGBcYGRscFhkXFhgVFxwaHBcYHSYfFxkjGhcUHy8iIyc1LSwsFR4xNTAqNSYrLCkBCQoKDgwOGg8PGi8lHyQsKSwtLCopLC0pLCkyKSksKSwxLCksLCwsLCw1LDUtLCksKSwsKSwsLCwsLCkpLCkpLv/AABEIAHQAsAMBIgACEQEDEQH/xAAcAAACAgMBAQAAAAAAAAAAAAAEBQMGAQIHAAj/xAA+EAACAQIEAwQHBgUDBQEAAAABAhEAAwQSITEFQVETImFxBjJCgZGhsQcUI1LR8FNigsHxM5LhFSRDcqIW/8QAGgEAAgMBAQAAAAAAAAAAAAAAAgMAAQQFBv/EADMRAAIBAwMBBQUHBQAAAAAAAAABAgMRIQQSMUEFEyJRYXGBkdHhFSOhscHw8RQyM0Ki/9oADAMBAAIRAxEAPwC48G4QuHtBF1O7Md2P7+FU77UkJ7GATqNg53fT1COh31PsxrPQRXPvtUtz2WgaMvshozOw9pgBMERrmj2YE8qnzZGqnfvEUIjU/v660y4TwbtgT2iWwCq94x63PwHj10pZGv7H+Kd2eLWFK/8AbgxayEGNbmkuTrykaQdaUe3m5KC2LJP/APmrQ9bF2o01EGAQxmMwOwGgEyw0rA4LhgYOKGn8uhOcqQsE6ZQTP8y6VPh+PK5Fq1hbau/4aGVkM7CD3kI0P1PudouJ0ItYYDMWBE6DMeaASgBGx2SqMM6taH97t8F8xB/0zCDRrzEgtOXXbLHeClTHf20MrqJms4Th2HKqCl9nKahUec8TsF8zvGXfXdviVxFxGtvcsqrKqES0kMS5Kh27xBI7w0PaLvWbuPugEtjLYb8R4Atkgg90RPdEQNCY6GDUJ3s3Gyk/j8kL7VrDZ4XC3nEZ4JObK2UA6sBGYwDz05mQRg8EhchMGWNtlRgzLq3Z8zqBsWIHNwOQmE40FtcWRmw66iAA8z2RhJyjXb49N2xuFzNmxF91ZiT6ykwIlgoA2CjTbKeQqXI4z4z/ANBRwV+YXDWVEKNgzDN2iSxCGTPe0iMq+dD4vh1zEJDDD2Qty5tmBBTMpUbyO4IA6D3pOMYq2zJ2RuFQgzdozEl9ydSY92lLooXI00tLJpTvZ+z6mr2SwKjc1170Q4ImDwypcKi44BYMQD4LB3ifixqq/Z/6Om65vNotv1ZEgvuNOcb/AA608TAP97d8Zaa4IAVgPwwuvLlpr4Hzo1JqNjk9pbKtVxUuFn1GPFvRCxiFbKQjHcrDLPQqdOu1V7jHoUlnD4gIrfiqpaO8naW9VYKBKgnNI21q2f8AQcMx0SGjYFlPmBO/jW3DLpV71t3LC2VKk75GWQCeeoIqn4sfvDucjddXi7280c14NxAvZ+5X+4rhlW4pgp7QEnSNDvyFKuJ4DsbzW5kA909VIlT7wf0rq/EvR7C4uZClvzIRm98TPvqn8e9ArqhewAdVmBJDAEzAUzIBJ2OkxSu42ycocPLXr5/Q3dnat0qjVV4fu+gFwzh3/aZwrvnaWVDDsqHVR0lM2vXTnVj9EXP3dQ2acoYZvWgyBm8YyzrSS7xz7tdw2GCDL3Azk6lrhKmB4Mefwq0qYuqfzAj4aisdKrUhUUJrEm2n+AnWfeScxuu1YivWtq2ronNCVFc7+1VRmtzB/wBPcId7l7+IdJjXLvpmgZa6OBXOftUPeTpFr+H/ABL38TXp6vhm0y06HI2j/kRQiNf3/bT4VkV47nz8P7VkUhnvqeYo2UwZBgjmN/jW7OTqST56/Wo63FCOUU+Ub27TRmAMDmBoI5yOk/OpreAuNsjGNToek/StrPEri22tAjI24gGdI/T4L0p5w/Gjs17TFtbmJVI/mUahSQYEa/nB11FTAirOpBXS/N/kKrPAL7TFtpByxsZ7piD/AO6f7qExOGKMVaJETBkagGPMfvajeI44i4eyvXGUwcxJDFiBJ0iNgI8NzE0BccsSSZJ3PWqdhlHvJZlaxqBRfC+GtfurbUSWNCgV0v0C4A1q194yZnfRRMdyYYgkRJG31qRV2I7Q1X9NRcuvQtfCuGrYsrbTZRv1PM/GtL+KUk2riEBu73hKNPKRIk9DRGHxqtpqra9xhDcuR3Gu4kURWpKx4CUnJtsq/EeH3LIGW8DbGgVl76Dorgz0GvKqT6QcSZr41zBfzAEGTsRzEfPWrvxrHpny3GEdPI/408aoHG47UlR3YA98Sfh1rNOzdzv9m0FHxSC8Pg7YTtEu9lc1IUEwIj2pkbirL6KelD3Pwr/rRKv+ddjrsfMeNc57QsYHkoHMfv6irHwX0ekJ2kklj3ZIgEHpzLZZob7Fc0amlCdN94/Z6Fx4nZweJ7t0oxmA2xDeDjQHbSeVKcL6JXcK47K4Xsgz2besp/lPMeAp62AsNa7FkVQNI0EHqrDnPjSrFYx8CQWftrDELqR2iHXaPWWOX0p0ZqSucFU1PwwefXqOcNfBn5jmKnmgeO4hUQfmJ0PMAa79PVH9VbYG6zKC25qNWM45Fc6+1NDmXSdLXK2f/Je/iaj+nQ+1yro2aoX4fbdw7IrOugZgGIGu0jTUnajjKxcHtkmcf4T6FYrEGUt5EJ9a5Cr7h7X9IirUPsrVbFybhe/lJQAQmYaxB1aYiZG9Xq+hy90wep1jXpzqW2ZI8P37qA6c+1a0rWdkvI+eO2ExW4ajPTfhn3fiN5fZZjcXyuEt9ZHuoFGqpRPUabUd9HcSgUU2AuD2SdA2gJEEA7jYwQffRAt4Ue3ebyQDkeZbrAqdeJ2goB7diAB/qBUgcgAJj38z712Hyqy5gmA3eHXEUsyMFHMiBrOx57cqHplc4haLT2JOmz3WOs7z5RWlziCsCotWkzRrBJGgGhMx199VZDI1KlsxD/RHgBxN8A+oNWPgP78vOuy27QUAAQAIA6AVXfQXC2kw47N1dm1Yg+4Dr+zVjRwRIIOpGnUaR56GfKnwVkeK7U1Lr1muEiO/hVf1lBjbTUeR3HupbjhctLpczJ/N64Hgw9YeB18acUBxPGpbyLc2uMLY/wDYgkfT50TeDnU1eSRz/iQVnZ2IYAksOenLXlsP3NITxFsrE6h5UA65VPrR4xAkHrvTX0pxC5jbTUFuXRSQNfEyaVYHDdpcVTqqb+Oo095j4+NY16nsKMfut0uAhcCyQ6rBIny0Gn761aeHYS4ySALg5rMNtynTfkSKGweEutcyv6hJ2nLyq2cK4X2IIzFgYgHl79yPCnQhnJyddqXtUeoswHCrQbu3L0gCbTtJA10yuCQJnWY8aF4v6KM7obThUVlJsn/TOuu3OOXjVlv4ZXHeAMQfHTodx8aWcSz27TKjs7vKpm1I0OYzzAHXwprileyORSqSpyvET4q994xBA9VfoP1Mn50+tJS3DcPNh0UnMWTUxAzKdYH96a29qBO+QJch2OvraXM7BV6n97+VKcN6QFz+DZuOv5tFH/0daVYW02KYXsSctoH8O3MA6/rz60yxXHVURaXNCyI7qcvajQQZ22WqScng1ThTora8y/BfMb3iWAgsvlE/MEUvv4x7EMW7RJAYEAOoYwDKwCJ5QKXvjrlwwCTv3bY1nvQCSeoEgadZBkSW7CtcW0qwQc10yWgKxKpmO5JCnrG9FKG3LYFG7eVjqVn7X+FZlt4hRqhyMf5W2+Daf1Vz6y0gV3T0g4WMRh7lo+2pHkeR9x1riHDeH3HuiwB+IXyR/NMH3CDUWYna7KrpJxfTPuLHwH0OvYq09y2VAU5Rm0zHcweUaUr4jw25YfJeRkPKdjPQ7GuzcLw6YSwllSpC6EEwzHmR1MyaIv4S3dQq6i4hEwwB/ZoNoP23UVV4vHocJBrINX7jH2d2mM4ZzaY/+O5OQnorHUfOqZxHhF7DtlvW2Q9fZPk2xoHGx39N2hRr8Oz8ma4PGvaYNbYqeoMVcOB/aCFcHEJrrNxJEzAJZBo2w8dKpArMVFJobqNFR1C8a9/U7tw/i9q+ua04YeG48xuKq/2gd7sl/Lmf6Aa+5q5rhsY9pg1tyh6gxT4+mD3gBdgtEZ1GpEzqBzkkSKKU9ywcD7LlpaqqRd4q/tBLr/iFl7wjugSYjuxESCNd6c+jdu3ZIa+wUetG7Mx0VVUamIJ0+VDcM4Yz3JMLpIM5ZJknb1hP+Nat3o76NLbIu3VHaeyNwg/s3086CEW5B6vV01T236dB7hbS5QQpWRMN6w8+hqY1ma1Nazy7d3cwaU4a8LuJYzKopVfEg98+4x8qm43xDsbLNOuy+Z/4mkXo7bNpO6S2Ys0kDe4UJO/8o+fWhkXHi424sO4j/kaD5GQf7fCprLUHibb3FKgxmIJJy8iPCaMt2oigtYpkCYaw0TlLIFQqTsbZOsaa6784HSluI+7WR+LcDsIOWZJKiBCrttry1qx8Y4ZYYdpcRNtWIHLTeqZxrieFFp7dlVltJVBG49o7+6qlJxwb6VKNaSdn6/yH4PiN7EKFsW+xtxBuGNtoUACf+KfYLDW8PbiYG7Mx1Y8ySaR8FweJa2iswsooAAUA3PiZC08w/CbaHNGZvzOczfE/2oecl6jZC8IuyXRfqwlLyuO6ZHXWPjVa4b6O27XFHvn20GQdHnK584j/AHNVmd/lUeKwwLI+xQzPgQQdPI0awYlPa3bhmuK4gRabLDruBI3ABgGNPr061Q7Xpxew9hbhy3gQUNtVUdlcg5B3TnGuhVl1mVJq7cVS0AQywHGUmWya8jB0mq9jfR/IVuJFwo4uKtzVcwkAh9DKhm3PIVohOP8AshTV+Cy4fFTbQXwq3Cq51Hq5mGq67iQwqPHgrh2QqLpaUtqdZDerM9BqZ0AGtA8HxXb3jnV0uIFLqdV0lVKtAnXNyg6kTyeyGObpIHxgx5kfAVmqPbkcrK21lW4V9nWHRB2qs7c++cvyApyvothAI+72veoJ+J1pnXprI227ml6mtLmT+Ipuei9j2LaIfBEj5rNaW8GEOU6fL6U4JoXH4bOhA9YaqfGijNiZTm+W/iCYvBrlkTPIzqD4HlQb+kJssFuHPP8Av0+R98edR4PickK3jNJcW4uYufy6D3afr8advtwDHPJZLjm8c+HugGIybEfXfxHkRrJGE4k/q3EbNIBKjaZ3B5abyd+VJL3DnP8AowHJUKdoC6try3AqTD8fvKz27iiV0BJJif5gIO86iTT4ywA4roR8cu/eMQLQ1VN+nj+nu86dWFRIEgToBoJj61W0wrWvxS2rk6TrAnUjxikXEset26RePKAde6TroRsRC6EEb1Nu42abTd+2lhI6Sz1oTXP7HFb9gAq/aW/yvv8A0suje4+6rPwzjYuyCpRwcpUkHUdCNxVSjYXqNLKl4uharthblpkcAg6warN7gVu3bVUG962STq0Zpid45VZ7La0v4hbbZOuuk+POqlG4ulWlDC4NywXUkAeNDXuIjZRPyH60A9phq252k6/PlRNi0In3+Hx50aghLZg3HYiZjeBsP1/e9HveMAkwI958SPhS3D3C9yBEaz4+G1EccbPkTKO7qWkAger47wd+Q1pm1cCpS8jdb3aAyum0NEOBzABPzpZdD2CTbBuWx61v208V/Mvhv0mi7LgAeGw/fKpMa2RVczmkDQa6/wBppclnBFK3JCeLKLBazBZtEjfMdtOUb03w9nIip+VVX4KB9ZpFdw6lu0EI41n2W93JvnTjAYwXbSuN/VbwK/5rLV4HxYTNemtSaxNZwzaawDrWs1BjcYLVtnbZQT7+Q+NWQpWIYm/cVTllnUHWBqddKE4TwhrF1gXV59pSevMHaorHpEti8LjoXLZtAQN9zr5imy48XibiggNESBO/+a1JYKyhqLiGS6vAEArtJ316/pWezYW1QMrdodVWM2sbn3VtlaEtq4uBtSo8PGtldO0ZjNnIICrvOvTwpgAr45cAYhUCZREbnTUk+761SPvanNmX1idR6wnX38tKf+kF45YJMsQGJ6bkn5Cq5fwbL/N5b/CnQWD0/Z0FGld9TAvG3qj6H5+anQ++auHonYMZjuBv4nU1S8NbzOB46+6uj8EsZbQ6trQ1PIydqzS2wXtLYGrx9fzGtRlqySeVAcIAxWE11EieWrHpJavLbA6L4SS3x6b6CiWsk7mPL9altWQu3x5/GpdlAOIwegI0AhojXu8wdCDQ/EcyOjCCpSCPMg9PHY7chTpgDvQ161O+u5B6HltTIzthi5Q8hfYYRncR4eO2n760Bibondt4UHkN41MnWQJ/Ss42zcVmnugDOAGMSImIEgSdAAYmOYpb98NwKmXvnukjb3daNqyuhay7MNtBrrC2vqjVjyq14PCBEyqNKj4bgEt21ECYEkczQ63J2uaydNOp99Z9u40xwFNoYrE0pxGPYMRBcDYggztyLCOcdYNaXUz22IVpGyiQx22hj1pb00uge5DDGcSt2hLsB4c/hVU4ji7mMcBVItKZjrHM0YnC7YILWz4yxMfOJrfi13LYtm2CrMxgAnaD8eVX3DjlkclwI8VwBGIzh1I0zLBkb+qf7a06wPCuzyKgL6TB00A59Jo3CYW7lGeG6g/vWpBwwsdCUAEACiBu7WB7VxPxHJNtvVCp18xvrWuMZksKrZR2neJ3brrPlRWIwzhFTKMgMkr6x+NKuJvLkWkJnuqD01k+GlEXBXlYoHFcUTeJYsvMEcpM/ADTTpWLWPcdLi9V3jxXp5gbe+i8Rw1kc9sGCmSSADvrqDypbisKqkFH8QVkR/SdQfI021uD2C2bUlwkNODJ210GZmF2jzkf8kV0SwsQOlVH0NwMan2R8zVysrSpPJ5fVVN9VtC/0R4vcvKy3DmybHnvzPOrMpr1eqo8CKitIzWa9XqsWZNamvV6oQA4iokHnr58ufLYfAUo9GMOGd3I70wPAeHSvV6qKLSu1Dvg0JkopPWBWK9RIswcKv5RUNzh9ttCo/f1r1eo7sogt+j9kNIWD4Ejfy3qe5gUzW9PUByjzI186xXqGTbIGAVtXq9SyzVqgvIK9XqgSBr9lWEMAR4/vSkON9EMOXmCNjAOn02r1eq0zVTqSinZjHh+CS2sKImjFrNeqjKz/9k="/>
          <p:cNvSpPr txBox="1"/>
          <p:nvPr/>
        </p:nvSpPr>
        <p:spPr>
          <a:xfrm>
            <a:off x="155575" y="-120650"/>
            <a:ext cx="304800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008062" y="19197638"/>
            <a:ext cx="911066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endParaRPr sz="4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0" y="0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8772525" y="28122563"/>
            <a:ext cx="184150" cy="61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3" descr="data:image/jpeg;base64,/9j/4AAQSkZJRgABAQAAAQABAAD/2wCEAAkGBxQREhUUERQWFhUWGBcaFxgYGBcfGxwXHBsYHBoYHRodHSgkGBolHBUeITEhJy4sLi4yHR8zOjMtNygtLisBCgoKDg0OGxAQGiwkHyQsLDcsLCwsLCwsLCwsLyw0LDEsLCwsLCwvLCwsLCw0LDQsLCwsLCwsLCw3LDQ0LCwsLP/AABEIAMABBgMBIgACEQEDEQH/xAAcAAEAAgMBAQEAAAAAAAAAAAAABgcDBAUCAQj/xABHEAACAQMCBAQDBAUHCwUBAAABAgMABBESIQUGMUETIlFhMnGBBxRCkSMzUmKhFRZysbLB0iQ0NUNjc4KSw9HwNoOTovEX/8QAGgEBAQADAQEAAAAAAAAAAAAAAAEDBAUCBv/EACoRAQACAgECBAUFAQAAAAAAAAABEQIDIQQxEkFRcQUTIjLwFIGRscFh/9oADAMBAAIRAxEAPwC8aUpQKUpQKUpQKUpQKUpQKUpQK0OOiTwJPBJDhcjT8RxuQv7xAIHua36xzyhFZmOFUEk+wGTUnssKo/lgsTokuQcEMDJkkHOchmbHXuu23StgXmplaKBkZCcNHrBzscEiE+g29CexrHc6pDJIS4Zwzso8fq3TYYAwBpG3b2rVsU0oxmxnVndQekjsqjURtpKjp027VyfFM9p7N6o9HVW8YKESBlKYwy+IHHUA58HvvWqt2sYC+EyvkuHOfEyGB1ZaEZwSNz679a4NnxlHunjxFpPlDYXqMA4BOkdTjGOg3O+ehKC0kbxn9GRk4UjORGUOFJ38rdwfMemTVnxepUN2DisjMUjkuWmc+U+J+IgAZUOfLkZPlwBnYAVakIIUBjk4GT796rzl+fwLlWLOQSY31eNgK5BGzEgYbTv6Zqxq2+km8ZmZa+/vVFKUrbYClKUClKUClKUClKUClKUClKUClKUClKUClKUClKUClKUClKxXVwsaM7sFVQSxPQAdTQY7+68Ndl1OdkQdWbrjPYbZJ7AGq85k5zhRngcSXONpCsnhx6vxKNAyQDt36dTWzzzzG9uoKkrcTA6NtooM9RtjxGwueuPoM1Uox8vX/vWPPOuIaHV9XOufDh3Ssc3Rqcx2FuD6uzufzOKy/wA/7gfBDar8oj/iqKBf/P7gO5rt2PLUj7ynwx2Gxb69l/jXnXGzP7XP/VdRlz4vz+HQ/wD6Hefs2/8A8Tf46+fz/uD8cFq3ziP+KvD8rJ2kk/8Ap/hrk8Q4PJFk/Gg7jqPmvp7is2WjdjF93mOq3eWf5+8Om3NcL58Xh8Bzs3hu8ZI+gqY8sc3i5JSESLIgysMkgYSL+IK7DIYDfc/wziqcV6t53idZI2KOpyrDqD/4a18dkxPLLr+IbYyjxzcP0dbzK6hlOQen/YjsR0I7VkqHcq8xLLF4+6qTpuFw2lJdv0i/uNnzY6ZBOPMamNbDt45RlFwUpSilKUoFKUoFKUoFKUoFKUoFKUoFKUoFKUoFKUoFKUoFfHUEEEAg7EHoR6V9pQRPmXl1Z0EBwEbP3c43imALaQe8bKD5e2CP2QtV2vD42t5HeULKrACIjc4yGx5t9yu/bDdavHiJ88A/2hY+yrG+T+ZA+tUFdzBmkdejM7D6kkf11i2R2cz4hjETjNczx+eyQcn8J1ZmcZwSIs+o6t8+wPsakFheJMzhCp0nJwSSF3Hm22OV7Z61sQxCCAKuxRAF+YXY+/Q7996xxxNC6DWzBX8FgwGAPCaXyn0yBuuwHl/DV+fGMTUx9Pf8/lkw6TxY9vYmhYE56YGw6ht+x+LOwxlfnvS74XMkRkkVQuBuSq6s9goZsNntk1t8UkSNC0mNI9d8n5fiJPboPWuGePKYJljDAfon0sABkPpJGDgZLoTj9mtjX1HETbD+nwm8csfbyRbi9l4bgqulHGQP2W6lcdvX86x8I4a1zPHChwZGxn0ABJP0ANZeIS6k1HJOQdWOu++/pjO1dHkKUJxC3J6FnX6tG4H8SK1ts457LiOJakaa2YRl5rS4JwqPQoCqIIziBOo8p/Wt+05YFge2x6k13q0eCfqIx3QaD/SQlD/FTW9WV9BHBSlKBSlKBSlKBSlKBSlKBSlKBSlKBSlKBSlKBSlKBSlKBSla9/dCGKSVvhjRmOOuFBO3vtQRDnjijRQzSK2C2LeHGNifNM+fcLp9invVe8Qv4Xt4I44Qjx41vv5skE432GfX6Y6V1+fZ3eeK2GCYkGdwNU0gDOTk49MfM+tR7i3DXt3eKQAMMjYj6H2+tYc8vq/44/Vbsp28doqP9S+TiDuGGlBkEd+/X519juHkYlRGxM4dVUdCYjF4S77DzavnnPrWDgQWaSAN8MjJn5EasfXGn613eKWP3OdZDvGZGkU46ZJ1p6agHbSO4x6Gs2fS6I8cRj98c9+W3p3bpiJnLiJ9I4cHjPB5pz55EQR6lCgFhnO7ZOP6Pf4eu9RZrdM48fbOnV4Z0k4zgnV9cVPuZbZgk0adWDOn7ysdRAx13yNvb1qBOfODqATT+r3x8J/R6dWdRxjGe+M1pasaiYjiu3s6ezTr4yq5n3bXEOFOsTt4qkBCdgdxjtvXLDlcFThhggjsRuD+ddu51JZhX+JsLjfYE5xvvsua4j1MMprn1cj4vhhqywjCK4td/Lt6JMSLnTcxiYD9lxpWVfbcrt66jXeqrPs74iwhdev3eWOQAnpFJlJR8gNT/OrTrdibi25p2fMwjL1KUpVZSlKUClKUClKUClKUClKUClKUClKUClKUClKUClKUCufzB/m8pwSAuogbkqu5AHc4BroUoKO58BXiExz8RjdD+7oXBH1U/lXHaRnJdizEY1MSSfQZJ+WKtXmrl1J0EchEap+on7LnrDINsL0AOR2HUeav3nurBZbaRCgl2JOrG2d42BweuTjrsDWDPDm/JxOr6ecc5yn7Z/ti4HdMrBBJoIYPGcA7g507+hGfz9KkdvG5cvLK0pOPiHTcnIyTjr06dPSojw7h8lw2iJC5xny9sd/bp19cV0LXj0kXlkTXjbOdLDHr2J/KtjVuiqyTVumcama/1YXB41lhaFxkRny77hW3BB6qQdQBHYCuDe8LIvwiHP6HVl/mdiQOvvitTh3OccJdvBlYsEAHkGNJc7kn9/8AhWtfcwXPED4EKaFfqikliO+X2wvqAPritTbjec12l2cOt14a4vK59I5cfj99rl07aIyRkHIL9CQe47A/OuYxr3PEUJR10kbFSMEexHb5VvcA5flu2wvkiHxTOPIg+ZxqPbAPzxUxx8sXD37M+r2zlXPo7f2eIcXjfh8Dw/nI5IRR7k7Y9xVx1HOW+DJEiJGpEMZ1KWA1SyEfrWHYDJwD7HYBakdbWMVFOz0+r5WuMSlKVWYpSlApSlApSlApSlApSlApSlApSlApSlApSlApSlApSlB8Iz1ri8R4GrRGMKssXaGToMdNDjdD8842xiu3Sh3Vbd8pyQOX4dI6y4OYZdIkC7EhHbZxkAZGf6VQa5heNikiMjDqrAqR9D2r9C3VqkoAkUMAcjPUMOjA9VYZ6jeuBx7l9JgBOhnQA4bYTR9PhIA1r7Hfb8Wax5a4ns0N/QY5x9HH9KnvYYBbxPHIxlYt4ibeXfbPzAPT6144HBcSSj7ormQZwygeXIIJLHZdidzUms+QgJsySh7b/VmM/pJT+wB+Egjc9vbfE/4VwUJHoCiGLJxCh6+8j9XY43wcdiWrzGrnlr6ugyyyvPivRDeF8lIWL3BNzMSS0SHTEHJy2uUDBwTuBj+ianltwsDRrwQmNEagCNMbDA6sQO5PuAK3YIVRQqKFVRgKoAAHoAOgrJWWIiOzp69WGuKxgpSlVkKUpQKUpQKUpQKUpQKUpQKUpQKUpQKUpQKUrh8zc1QWCqZixZvgjQZZvp0A36k0HcpUchv+ISjUtrBECMgSzsX+oSMhT7ZNaP8AOy4huYbe8tVTx2CpJHLqUnOOhUHuPzFWi0xpSlQKUpQKUpQKUpQakXDkWQyAeY/kpPxFR+EtgZ9cCtulKBSlKBSlKBSlKBSlKBSlKBSlKBSlKBSlKBSlKBSlKDxLIFUsegBJ+QqoPs8P8ocUluZ/NpVpFDb4JYLGB/RUnHyBq2uIW/ixOnTWrL+YxVRfY7N4V7LE+zNEwx+8jDK/Pdvyr1HZJXLXP4vwhLnwteQYpUlQjrqQ9Pkc4NZ+IQu6FY5DEx6OFVsfRtjVYcb47xG2vks/vYbxGiAfwYxgSNpyVx1Hz3qRBKdc0c1Q2AXxAzyP+rjQZZug+gyce/bNafEOYL23iM8tknhKMuEuNUir3JXwwpx12Y1A45Hk4/Gs7azHIEyQBnw4iVOBsMsNWB61cjoGBBGQRgj2NJ4Ebg5vWe1a5tIjLoz4kZYK64GTtghjjpjr/Ctbk7nb+UZGVINCoAWYyAnfOMLp33X12qEfZgph4pJEpymmZT6EIw0n+H8TWdWHCuOHPlhmPyASU/kAsg+gFWktOeZ+Z5LOSNBbGXxm0x6JBqLYBI06dgM9c/lWhzJzzJYFBcWn6wMV0zA/DjIPkG/mFbPDIjdcTmuG/VWq+BD6eKcGZx6EbJ/+VFvtw62vym/6VIVLuKcxXVvC0z2WUQam0zqSF7nGnoPasXN/OLcP0l7fXG+yuJADkAEgqV2/M9K1eMcTvf8AJkktkjilnijkIlEupGyCjKYxhWHU/TvXM+20f5Pbj/at/YakDtcR5wmt4Vnmsm8Jgp1JKjFQ2MZGBjOflXVsePfebVbi0j8TOfIzBCCCQwJwRkEfI+tQbmbm1WtI7LwZY3mjiXXMAiBcqC+cklduuNqm3JfAPuFqsJcO2WZmAwNTdh7AAD3qSOTyz9oMd3Obd4mgk3ChmByy/EnQYbY7exrsc08bksojMIPFjUDWRIFIyQBsVORv61Xt9ygbm2mubfIuI7m6OFzl1WaQgDG4kHY+2PQj0vOX3vhd1bz5FxHA25/1gUgE46hxtkfM+uLSWni8yCO1+9XaCBCFKjXrY6hkDAUeb23/AIVq2PMF3cxia3s18Jt08WfQ7r2IURsBn3YflvUF+1uc6LKPOEEJb/iwq5+YH9Zq3rRAqIF6BVA+QAxUVHeVedIb5mi0tDMucxvjJxsdJ74PUbEelSeqb51j8DjcLRDDM1u5x3ZnKt/zAb/M1cMsYYFWAIIIIPQg9QaTBD3Sq05M4VFJf8RjkQMkTqI1YkhQWlzjfboPypd3z8L4rHEkjtazJqMTMWCZ1DyajtgpnHoSPSlFrKJr7Vc8kD+VZbi6u/0kYYJDC+6IOudB21Y07+7Vh4lKeEcShERP3a62MOfKhLKpKjouCwbb1YelKLWZSlKilKUoFKUoFKjHFueba1fROsyHfGYmwQDgkHoRWUc3xFdQguypGQRbS9PXpVotIqVy+X+PQ3qM8BbCsUbUpUhgAcYP9IV1KgVAea+RHe4++WEgjn1ByrHClh3BAyCe4OzZPTJzPqVYkRC15vnUAXPDrtX7+EgkQn2IbYfn86jN3we8v+JR3S2zQxRtCf0xCkrG+o7DJ1EE7dPerVpS0pAed+UJnuFvrIgzJoZoztrKEaSD6kDBBIyANxXQk5ruWjITh10JyMAMF8MN2Jk1DK/SpdSllIb9n/JhsQ0szB7iQYJHwquQdIJG5JGSfl6b4/tU5fe6tleFC8sTbKoyWRtmA+uD9DU2pSynL5Y4X91tYoScsq5c+sjeZz75Ymq/+0uxu7+SNYbObTD4q6m8PDaiuCuH+HyZ3wd+lWpSkStIieZroR4Xhlz4gXu0WjVj1D5xn2qL86cNvbm2trcW88jxAPLKxTDOyDUF82dmYjfGMY3q1qUtKQLiHAn4nYLHJA9vcQKojMmnBIUA4Kk+RsY3wQcHG1eOUuK3trALe5sbhzGMRsnhnK9lYlwNugIJ2A+tgUpZSF8hT3EYeG4tJY9cs0okyhQB2L6T5s5ySOnpXG+0vkUylrm0UtIx/SRDHmztrX9719evXrZtKWUh/N3KH3+1hUMEmiUaSw23UBkbuAcDcdMd6w8D5gureFYbqxuWkjUIHiVXVwowCTqGknH9+3SpqTUdn5ytyzR24kupF+JYELAfN/hH50HE4LyvPc3v8oXyiMhgYoAQSAvwaz02znA777dKnVxLoVmCs2ATpXGo47DJAyais/O/g73VldQJ+2VVlHzKMcVJrC8SeNZYzqRwCpwRkH2O4pJCvuWnura8vJ3sbgpcsCoXwtS4LkA5cDfX69q6cHLkt3fLe3iiJEXTFBkM2PNvIw8oOXY4XP4d9t5tSllK94BwyfhFxMohkntJiCjRYLIRnAZCR2OMj0HyG03CJeI30VxPC0Nvbfq0kx4kj5B1FQToUFQd99h67TilLKKUpUUpSuRx3mOCzMSyk6pWCoqqWY7gZwN8DI/uoOvSlKCq/tyH+a/Kf/p1ZPDmxBGT0EaZ/wCUVW/249LX/wB7/p1Ik5R8S3A++Xg1RDbxvLuvTGn4favXknm63ADBolu4XPhXJExLDSBhFQtvggER5Ofetb+ekBVnjSeWJCQ0scLlBjrg/iA9RmtCHgs54ILbTon8DSUJHxZyUyDjcbZ96ifKPObcNUWl7A6qpbDYw41Nk5U/EuSfMD6bGlFp9NzlbKkDgyOlwH8PRHIzEoQGGhQWzue3Y1gm59s0cRuZlkOMI1vOGOr4cKUzv2rY5csLR0intTqRRN4e5wvivrkGk/CQ22D0G1V7zl/p2D/eWn9taRECx7HmiGacQKsyyFWbEkMsflXGSNajPXtWfiXHobeaGGVsPOSEGO+w3PbJIA962p7FHljlI88YcKfZ8ah7jyj8qqLnlZbhf5RXIVJ/Chx0EKbpN9ZAd/dakRYuZmwM/wBVRiXn20WTwmMwlyB4Zt59eTuBp0ZOQa63LvFlu7eOZPxruPRhsy/Rgarnjn/qKH5xf2DSIJTduc7RWCytJCT08aGaMH/idAK7sEyuoZGDKwyGUggj1BHUVyeceHpPZTo4BxG7L7OoJVh6bj+uqs5R5mmg4deojEeEIzEe6NK5Vsf2h759aVZa0brmq3SUwoXmlGdUcKM5XHXURsv1NY7PnG1eXwWZoZdhomRoySegBbYk9sHeuF9j1ki2jTYzJLIwZj1wpwB+ZJ+tav202CmCGfHnWTRnvpZWOPoyD8zSuaFj0riclX7XFjbySHLsmGPqVJUt9dOfrUa554jcQXtnHDcSIlw4V1AjOPOi+UlCRs/fNKLWBSoVzdPd8PjFzDOZo1ZRLFMsfQkAFWRFI3Pv6+1at7zm91NaW1kfDNyqvJIQC0akMSqg5XWAjbnI6etKLT+lQnnFrnh8Iure4kkCMoljm0srKxxq2UFTqI6EDc1J+BcTW6t4p1GBIoOPQ9CPoQR9KUqAfa/zA40WcLbuNUuOpBOET2B3J+nY7zrlvgsdlbpDGOgGo92fA1MfnVRfaUhi4qZHHlPgup9VUKD/ABQirwVsjI6GrPZI7sdzAsiMjjKsCrA9wRgj8qjEHEoOD28VvcPIQuQsghkKkFmIXUoI1AbYz2zUsqFfa7/o9v8AeR/2hUgl0o+dbZk8RVuWjwTrFrcFcDqdQTGNutdnhfEEuYkmiOUcZU4I26dDuOlV/wAA5qFrwlMQzM6RPgmGTwi2psZkxp077nPrU64NCkNsgUBECl8Z2XVl269FBY/IUmCHm647DHcRWzP+llDFV9gCdz2zg49cGuhI2ATucAnYZP0Hc1TfOUcrBOKxMQWnYRnbCxJtAwHo2hm99Yq2eDcQW5gimXpIit8iRuPmDkfSkwRLiDny0MnhAzGUHBjFvOXyOo06M1ntOdLOSUQ+IySEgBJY5IySeg86jc+lQRLtIeYpXlYIgJyx6bwJX3mtBxe/hFh5xEqiWYbKo1kg5OC2MEjGdzVpLW3UTtlthxRhK/iXhTKZUhY4hnCLvjXgliTucnoNqkt7dLDG8khwiKWY+gAyf6qpnjBuLW5tOIzAh5jrkX9nBx4eO36BlHzzUiFldtKxWtwsqK6HUjgMpHdSMg/kaVFVF9rXFo7poFtyX8MS6yFbALaABkjc+U1MeEc+WfgRh3dGVFDKYpcggAHopB+lTDSPSmkelW0pW97zLcXU8k1iJTDaxIdGlh4rNIhcaCMt+jVgNsjBPes3M3MvDr6zcFg0xUiKIqfHWb8KhRvnVscbHfrVhAV48Bc50jPrgZ/OliJ/ZhwuW1ssTgozuzhW6qpCgZHYnTnHv61AeaeJxycXjuI9TRI9uS4VsYRlLEbZOP7qu6vmkelLKQ3nTnGOK0b7uxeWZCItKtsDqXxDttgg++a115a4e1gWDNoEWNfiz6QwGNXh6sbNvjTj2qdaR6UxSxUv2V8yrapJBdFkUsHjJV8ZIw65A26AjPvWnxni8bcajuV1NCjRZcI/QLgnGMkDP8DVzaR6U0j0pZSG8x8xG5t5ILCKaaSVSmoROsahtmJkcKudJP1IrW4HyAI+HzW8pUT3AyzDJCspzGPcKdz65PtU7Ar7SylX8k8UbhRktOIgwoWLRSkHwy34gH6YIAI9N846Vk54vv5WEdrw79MFk1ySAHwl2IUFzsfiJ2z071ZToG2IBHuKIgAwAAPal+ZTT4Jw4W1vFCu4jRVz6kDc/U5P1qvPtG4hGeIWJDZEEmZcAnR+kjO+B1wpOKtGvmkelIkpCOcr839ubWxR5TKyapNLCJFDBjqkYAZ8vQZP8M8O95dk4ZdWd0qtJBDGiTMgJKnSyO5Xrpw+rbOMHPvaYFfaWUgnOXHYb61a2sXFxNMUAWPfSoYMWc9IxhcebG5FSblbhZtbSGBsFkQasdNRyWx7aia6aoB0AHyFeqKiH2icom/iVotImjzp1HAZD1QnGxyAQf8Avmudyzzl92jW24or28kY0q7q2l1Gw8wyCw7nofWrArxJErDDAEe4BpaIrxT7QbNFIgk+8SkHRHECxZuwOBsP4+1Q/medo+FrbzszXksgmkXDEjUxYZ2wuFAGntjFWxFbIvwoq/IAf1VkK0spXfJ/MdmnDo7e6YghXSSNo5DlSzbbKQQVNavHOdFls5ooiVMsnhRDw3BS2witI/zw+B1wV22NWdpHpTSPSllIDxXlqxPDmdGYL4YEchknK6xsp8PURjUOmmuT9l/NKwRNb3TMiqdURZWxg5LLkDbfff1NWpimkelLKU3bcYiXjj3JLeAzEB9D4x4SpnGM4yK2eO8Ol4XeLe2Ss1tJ5nCgkBWOp0IA8qEYKk7A/Krb0j0pirZSt+becre7iiggdjHM6eO+lxoiDKXU7fERttnbPqKy88cu2a2LyR6w2AYSZZ3y3XSFZiN1BHSrCCD0FfcVLKV19nPNsUdosF05R4iQupXwY85XBA7Zxj2FKsXSPSlJV9pSlQKUpQKUpQafGOJJawSzy50RIztjrhRnAHc1g4bxCSRyksOjyI6sr61IYsNOdIw407jcbjBNYuZ76KKNVuIzJDO/gybEqqureZ9to8jBPQZzUI4F95s+H8USF5Zo7fxBYu2otp8MHCH8aISMEbEg4oLODDcZ3HWgYdM7jrVcWMIgs7y7tNTzfdEVCsTKuUV2BGctLLqcl3PfA6g1tItsnCriW2iZ3+66Wdo2DzOEJUMSNUh1vud9yR2IoJ6rA9CDXiSdVVmZgFUEsxIwAOpJ7Yqt77gp4bwiMICJnFpFczKGLCLWocZG+hVLLtjAPrXjj/D44eEcReBC7XLAYERVMnw4lMUe5CKNw25JBOcYoLF4bfpcRJNEcxuNSnGMqeh+RG9bCyAjIII9Qar/AIsyxLwu2jil+7OWMiJE+X8OLyI6AeUM7BjqwPLv3riW+BwO9YW7+NczXGYxG4HiTSMkenKjxFVSpyARt7UFsyyYVioDEAkDIGTjIGe2fWsdjM7RI0qiNyql1DagrYyQGwNQB71C+buDx2fCblIkLSSoqMwDFpJWCx+I2nckZzgDtsKw8yXJS6sYQkrW8dvJKIwj6ZZFVUijlGMIqgl/NsCB3xQWAjgjIII9q+k461DfshgKcMi1KyuzSO4ZGTzO7NsGAyACBnptWvzpxFxxGzhKSPB4c0rIqkrLKBpjRzjAVSde+wOCegoO/wAt8aa6e6BVQkE7QqVJOrSqMW3A/bxgehrtK4OQCDjrvVS2F3InA4yqyxtdXf6bw45FZEmnLSFAF1ECM6AVz7V2/s/hzxHiUngtED93jiUxsAI40O+rGnUS2SucjHtQTXi/EktYJJ5ThIkZ2x1wozgDuT0FYOGcRkkfTJDoBjWRWD6gQT8JOkYcbbDI36mvHMt9HFGouIy8Mz+FL5SVVHVvM4APkyApJwBqz2qEcvvcWNnxRYWklgttX3FnySR4eSqn8caMQARtsaCy9YzjIz6Z3rS4nxExaFRGkd2CgDZVHVnd8EIoUE79TgDcioByrAjcStj4MqiGyGmR4n1SSynzyyMV8pIjPxkElveuHJeF/HQW8gW64rGsmI5CBDAUxgacyM/gEnGw1b9aC5p5NKk5AwOpOB9T6VyOUONNeWwndVQM8oUKSQUR2QNkgddOfrUM524g5ur0NHJIILH/ACePQxjMkgkMkxONOpQqqO+5A61jLvBY8HgAKRHSJ2eKQrqWJyFePysVMuCAcasL60FoqwO4ORX2uNyhw5Le0jSPXp87+ddDZkdnJ0fgBLHC9QMA712aBSlKBSlKBSlKD//Z"/>
          <p:cNvSpPr txBox="1"/>
          <p:nvPr/>
        </p:nvSpPr>
        <p:spPr>
          <a:xfrm>
            <a:off x="155575" y="-136525"/>
            <a:ext cx="277812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008062" y="9710719"/>
            <a:ext cx="30078363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1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¹Autor; ²Coautor; ³Coautor...</a:t>
            </a:r>
            <a:endParaRPr dirty="0">
              <a:solidFill>
                <a:srgbClr val="16326F"/>
              </a:solidFill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742950" y="10661698"/>
            <a:ext cx="31026100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484187" marR="0" lvl="0" indent="-4841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0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¹Instituição Autor; ²Instituição </a:t>
            </a:r>
            <a:r>
              <a:rPr lang="en-US" sz="4000" b="0" i="0" u="none" dirty="0" err="1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Coautor</a:t>
            </a:r>
            <a:r>
              <a:rPr lang="en-US" sz="4000" b="0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³Instituição </a:t>
            </a:r>
            <a:r>
              <a:rPr lang="en-US" sz="4000" b="0" i="0" u="none" dirty="0" err="1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Coautor</a:t>
            </a:r>
            <a:r>
              <a:rPr lang="en-US" sz="4000" b="0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dirty="0">
              <a:solidFill>
                <a:srgbClr val="16326F"/>
              </a:solidFill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216817" y="6698013"/>
            <a:ext cx="30078363" cy="1011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Times New Roman"/>
              <a:buNone/>
            </a:pPr>
            <a:r>
              <a:rPr lang="en-US" sz="6000" b="1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1800" dirty="0">
              <a:solidFill>
                <a:srgbClr val="16326F"/>
              </a:solidFill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028700" y="13789025"/>
            <a:ext cx="14525625" cy="10248919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 a visão geral sobre o assunto, indicando a relevância da pesquisa.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uso de imagens é permitido neste pôster, ficando a critério dos autores utiliza-las.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b="0" i="0" u="none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O pôster deve ser confeccionado em </a:t>
            </a:r>
            <a:r>
              <a:rPr lang="pt-BR" sz="5500" b="1" i="0" u="none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slide único</a:t>
            </a:r>
            <a:r>
              <a:rPr lang="pt-BR" sz="5500" b="0" i="0" u="none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685800" indent="-685800" algn="just">
              <a:buSzPts val="5000"/>
              <a:buFont typeface="Arial" panose="020B0604020202020204" pitchFamily="34" charset="0"/>
              <a:buChar char="•"/>
            </a:pPr>
            <a:r>
              <a:rPr lang="pt-BR" sz="5500" b="0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 autores tem autonomia para aumentar ou diminuir o tamanho da fonte da letra, de acordo com a necessidade, desde que esta </a:t>
            </a:r>
            <a:r>
              <a:rPr lang="pt-BR" sz="5500" b="0" i="0" u="none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permaneça legível.</a:t>
            </a: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b="0" i="0" u="none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O pôster deve ser enviado </a:t>
            </a:r>
            <a:r>
              <a:rPr lang="pt-BR" sz="5500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ao </a:t>
            </a:r>
            <a:r>
              <a:rPr lang="pt-BR" sz="5500" i="1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e-mail </a:t>
            </a:r>
            <a:r>
              <a:rPr lang="pt-BR" sz="5500" dirty="0">
                <a:solidFill>
                  <a:srgbClr val="16326F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estabelecido no edital.</a:t>
            </a:r>
            <a:r>
              <a:rPr lang="pt-BR" sz="5500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Confira as orientações para envio do pôster acessando o edital.</a:t>
            </a:r>
            <a:endParaRPr sz="5000" b="0" i="0" u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1008061" y="12098337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lang="en-US" dirty="0">
              <a:solidFill>
                <a:srgbClr val="16326F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F1AAFBF-6F00-4E6F-9B64-6A85A0C9A4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60" t="46774" r="20578" b="47222"/>
          <a:stretch/>
        </p:blipFill>
        <p:spPr>
          <a:xfrm>
            <a:off x="33506" y="2832101"/>
            <a:ext cx="9451637" cy="55448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D57488F-CCA6-4FB3-94F9-CA19BA4A7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6424" y="-328683"/>
            <a:ext cx="14479151" cy="7239576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B41AE363-C953-4D40-9490-DDF0F383BC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60" t="46774" r="20578" b="47222"/>
          <a:stretch/>
        </p:blipFill>
        <p:spPr>
          <a:xfrm rot="10800000">
            <a:off x="22876212" y="2832101"/>
            <a:ext cx="9451637" cy="554483"/>
          </a:xfrm>
          <a:prstGeom prst="rect">
            <a:avLst/>
          </a:prstGeom>
        </p:spPr>
      </p:pic>
      <p:sp>
        <p:nvSpPr>
          <p:cNvPr id="30" name="Google Shape;96;p13">
            <a:extLst>
              <a:ext uri="{FF2B5EF4-FFF2-40B4-BE49-F238E27FC236}">
                <a16:creationId xmlns:a16="http://schemas.microsoft.com/office/drawing/2014/main" id="{6ECC5051-0164-4EA9-8141-597F1A6C6604}"/>
              </a:ext>
            </a:extLst>
          </p:cNvPr>
          <p:cNvSpPr txBox="1"/>
          <p:nvPr/>
        </p:nvSpPr>
        <p:spPr>
          <a:xfrm>
            <a:off x="688975" y="8592949"/>
            <a:ext cx="31026100" cy="70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484187" marR="0" lvl="0" indent="-4841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dirty="0" err="1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Eixo</a:t>
            </a:r>
            <a:r>
              <a:rPr lang="en-US" sz="4000" dirty="0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temático</a:t>
            </a:r>
            <a:r>
              <a:rPr lang="en-US" sz="4000" dirty="0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: </a:t>
            </a:r>
            <a:endParaRPr dirty="0">
              <a:solidFill>
                <a:srgbClr val="16326F"/>
              </a:solidFill>
            </a:endParaRPr>
          </a:p>
        </p:txBody>
      </p:sp>
      <p:sp>
        <p:nvSpPr>
          <p:cNvPr id="31" name="Google Shape;109;p13">
            <a:extLst>
              <a:ext uri="{FF2B5EF4-FFF2-40B4-BE49-F238E27FC236}">
                <a16:creationId xmlns:a16="http://schemas.microsoft.com/office/drawing/2014/main" id="{91FC91D6-FA61-4096-B952-CD3B2D7B5E47}"/>
              </a:ext>
            </a:extLst>
          </p:cNvPr>
          <p:cNvSpPr/>
          <p:nvPr/>
        </p:nvSpPr>
        <p:spPr>
          <a:xfrm>
            <a:off x="1008060" y="24448294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OBJETIVO</a:t>
            </a:r>
            <a:endParaRPr lang="en-US" dirty="0">
              <a:solidFill>
                <a:srgbClr val="16326F"/>
              </a:solidFill>
            </a:endParaRPr>
          </a:p>
        </p:txBody>
      </p:sp>
      <p:sp>
        <p:nvSpPr>
          <p:cNvPr id="32" name="Google Shape;103;p13">
            <a:extLst>
              <a:ext uri="{FF2B5EF4-FFF2-40B4-BE49-F238E27FC236}">
                <a16:creationId xmlns:a16="http://schemas.microsoft.com/office/drawing/2014/main" id="{EF87D134-D1AA-47C3-9969-C436BA1D5D7D}"/>
              </a:ext>
            </a:extLst>
          </p:cNvPr>
          <p:cNvSpPr txBox="1"/>
          <p:nvPr/>
        </p:nvSpPr>
        <p:spPr>
          <a:xfrm>
            <a:off x="1039742" y="26083517"/>
            <a:ext cx="14525625" cy="2631449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 o propósito do estudo, iniciando com o verbo no infinitivo. 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500" b="0" i="0" u="none" dirty="0">
              <a:solidFill>
                <a:srgbClr val="16326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Google Shape;109;p13">
            <a:extLst>
              <a:ext uri="{FF2B5EF4-FFF2-40B4-BE49-F238E27FC236}">
                <a16:creationId xmlns:a16="http://schemas.microsoft.com/office/drawing/2014/main" id="{70404D18-1375-4778-AE45-A4949B77D47D}"/>
              </a:ext>
            </a:extLst>
          </p:cNvPr>
          <p:cNvSpPr/>
          <p:nvPr/>
        </p:nvSpPr>
        <p:spPr>
          <a:xfrm>
            <a:off x="1008059" y="29353837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MÉTODOS</a:t>
            </a:r>
            <a:endParaRPr lang="en-US" dirty="0">
              <a:solidFill>
                <a:srgbClr val="16326F"/>
              </a:solidFill>
            </a:endParaRPr>
          </a:p>
        </p:txBody>
      </p:sp>
      <p:sp>
        <p:nvSpPr>
          <p:cNvPr id="34" name="Google Shape;103;p13">
            <a:extLst>
              <a:ext uri="{FF2B5EF4-FFF2-40B4-BE49-F238E27FC236}">
                <a16:creationId xmlns:a16="http://schemas.microsoft.com/office/drawing/2014/main" id="{3EBA90CD-7AC5-4B8E-BB88-F3C0DA818239}"/>
              </a:ext>
            </a:extLst>
          </p:cNvPr>
          <p:cNvSpPr txBox="1"/>
          <p:nvPr/>
        </p:nvSpPr>
        <p:spPr>
          <a:xfrm>
            <a:off x="1039742" y="30989729"/>
            <a:ext cx="14525625" cy="10248919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Descreva os procedimentos utilizados na realização da pesquisa como local, amostra, protocolo, tratamento estatístico, entre outros aspectos que o autor considerar necessário.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500" b="0" i="0" u="none" dirty="0">
              <a:solidFill>
                <a:srgbClr val="16326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10609;p56">
            <a:extLst>
              <a:ext uri="{FF2B5EF4-FFF2-40B4-BE49-F238E27FC236}">
                <a16:creationId xmlns:a16="http://schemas.microsoft.com/office/drawing/2014/main" id="{A6BA4C33-69B6-4F2D-8026-ED2813EFB27A}"/>
              </a:ext>
            </a:extLst>
          </p:cNvPr>
          <p:cNvSpPr/>
          <p:nvPr/>
        </p:nvSpPr>
        <p:spPr>
          <a:xfrm>
            <a:off x="-1" y="42650915"/>
            <a:ext cx="32404051" cy="554485"/>
          </a:xfrm>
          <a:prstGeom prst="rect">
            <a:avLst/>
          </a:prstGeom>
          <a:solidFill>
            <a:srgbClr val="16326F"/>
          </a:solidFill>
          <a:ln>
            <a:solidFill>
              <a:srgbClr val="16326F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10609;p56">
            <a:extLst>
              <a:ext uri="{FF2B5EF4-FFF2-40B4-BE49-F238E27FC236}">
                <a16:creationId xmlns:a16="http://schemas.microsoft.com/office/drawing/2014/main" id="{3B6B82D5-2740-4F8A-B615-431978611828}"/>
              </a:ext>
            </a:extLst>
          </p:cNvPr>
          <p:cNvSpPr/>
          <p:nvPr/>
        </p:nvSpPr>
        <p:spPr>
          <a:xfrm flipV="1">
            <a:off x="-6629" y="42421661"/>
            <a:ext cx="32404051" cy="80168"/>
          </a:xfrm>
          <a:prstGeom prst="rect">
            <a:avLst/>
          </a:prstGeom>
          <a:solidFill>
            <a:srgbClr val="16326F"/>
          </a:solidFill>
          <a:ln>
            <a:solidFill>
              <a:srgbClr val="16326F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109;p13">
            <a:extLst>
              <a:ext uri="{FF2B5EF4-FFF2-40B4-BE49-F238E27FC236}">
                <a16:creationId xmlns:a16="http://schemas.microsoft.com/office/drawing/2014/main" id="{C157CDEA-BC3A-4E59-91A4-549DF69F27BC}"/>
              </a:ext>
            </a:extLst>
          </p:cNvPr>
          <p:cNvSpPr/>
          <p:nvPr/>
        </p:nvSpPr>
        <p:spPr>
          <a:xfrm>
            <a:off x="16346488" y="12148663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16326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lang="en-US" dirty="0">
              <a:solidFill>
                <a:srgbClr val="16326F"/>
              </a:solidFill>
            </a:endParaRPr>
          </a:p>
        </p:txBody>
      </p:sp>
      <p:sp>
        <p:nvSpPr>
          <p:cNvPr id="38" name="Google Shape;103;p13">
            <a:extLst>
              <a:ext uri="{FF2B5EF4-FFF2-40B4-BE49-F238E27FC236}">
                <a16:creationId xmlns:a16="http://schemas.microsoft.com/office/drawing/2014/main" id="{47436AF5-BCC0-4574-9028-698D1686AC17}"/>
              </a:ext>
            </a:extLst>
          </p:cNvPr>
          <p:cNvSpPr txBox="1"/>
          <p:nvPr/>
        </p:nvSpPr>
        <p:spPr>
          <a:xfrm>
            <a:off x="16323468" y="13789025"/>
            <a:ext cx="14525625" cy="10171975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Destaque os resultados alcançados com o estudo, correlacionando com a literatura vigente, podendo utilizar citação de autores.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000" b="0" i="0" u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109;p13">
            <a:extLst>
              <a:ext uri="{FF2B5EF4-FFF2-40B4-BE49-F238E27FC236}">
                <a16:creationId xmlns:a16="http://schemas.microsoft.com/office/drawing/2014/main" id="{57078147-261E-4377-9B90-77ACDEC4DE5D}"/>
              </a:ext>
            </a:extLst>
          </p:cNvPr>
          <p:cNvSpPr/>
          <p:nvPr/>
        </p:nvSpPr>
        <p:spPr>
          <a:xfrm>
            <a:off x="16346488" y="24469217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CONCLUSÃO</a:t>
            </a:r>
            <a:endParaRPr lang="en-US" dirty="0">
              <a:solidFill>
                <a:srgbClr val="16326F"/>
              </a:solidFill>
            </a:endParaRPr>
          </a:p>
        </p:txBody>
      </p:sp>
      <p:sp>
        <p:nvSpPr>
          <p:cNvPr id="40" name="Google Shape;103;p13">
            <a:extLst>
              <a:ext uri="{FF2B5EF4-FFF2-40B4-BE49-F238E27FC236}">
                <a16:creationId xmlns:a16="http://schemas.microsoft.com/office/drawing/2014/main" id="{24824799-CDC9-4EC9-9921-22EB9A789AD1}"/>
              </a:ext>
            </a:extLst>
          </p:cNvPr>
          <p:cNvSpPr txBox="1"/>
          <p:nvPr/>
        </p:nvSpPr>
        <p:spPr>
          <a:xfrm>
            <a:off x="16346488" y="26225027"/>
            <a:ext cx="14525625" cy="6863377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5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 as respostas ao objetivo da pesquisa.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5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500" b="0" i="0" u="none" dirty="0">
              <a:solidFill>
                <a:srgbClr val="16326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109;p13">
            <a:extLst>
              <a:ext uri="{FF2B5EF4-FFF2-40B4-BE49-F238E27FC236}">
                <a16:creationId xmlns:a16="http://schemas.microsoft.com/office/drawing/2014/main" id="{E6A767D1-32A1-4B1B-A2EB-8B16DC5126AA}"/>
              </a:ext>
            </a:extLst>
          </p:cNvPr>
          <p:cNvSpPr/>
          <p:nvPr/>
        </p:nvSpPr>
        <p:spPr>
          <a:xfrm>
            <a:off x="16346488" y="33564009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6985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>
                <a:solidFill>
                  <a:srgbClr val="16326F"/>
                </a:solidFill>
                <a:latin typeface="Times New Roman"/>
                <a:cs typeface="Times New Roman"/>
                <a:sym typeface="Times New Roman"/>
              </a:rPr>
              <a:t>REFERÊNCIAS</a:t>
            </a:r>
            <a:endParaRPr lang="en-US" dirty="0">
              <a:solidFill>
                <a:srgbClr val="16326F"/>
              </a:solidFill>
            </a:endParaRPr>
          </a:p>
        </p:txBody>
      </p:sp>
      <p:sp>
        <p:nvSpPr>
          <p:cNvPr id="42" name="Google Shape;103;p13">
            <a:extLst>
              <a:ext uri="{FF2B5EF4-FFF2-40B4-BE49-F238E27FC236}">
                <a16:creationId xmlns:a16="http://schemas.microsoft.com/office/drawing/2014/main" id="{0D0072D3-469F-454B-92FD-9ED5E007A6DB}"/>
              </a:ext>
            </a:extLst>
          </p:cNvPr>
          <p:cNvSpPr txBox="1"/>
          <p:nvPr/>
        </p:nvSpPr>
        <p:spPr>
          <a:xfrm>
            <a:off x="16255999" y="35250349"/>
            <a:ext cx="14525625" cy="6247824"/>
          </a:xfrm>
          <a:prstGeom prst="rect">
            <a:avLst/>
          </a:prstGeom>
          <a:noFill/>
          <a:ln w="25400" cap="flat" cmpd="sng">
            <a:solidFill>
              <a:srgbClr val="6985C4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16326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Apresente, ao menos, três referências utilizadas para construção do estudo. As referências devem ser confeccionadas seguindo o padrão da ABNT (NBR 6023).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16326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212</Words>
  <Application>Microsoft Office PowerPoint</Application>
  <PresentationFormat>Personalizar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Tahoma</vt:lpstr>
      <vt:lpstr>Times New Roman</vt:lpstr>
      <vt:lpstr>Arial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@CONASMULTI</dc:title>
  <dc:creator>FRANCISCO LUCAS DE LIMA FONTES</dc:creator>
  <cp:lastModifiedBy>FRANCISCO LUCAS DE LIMA FONTES</cp:lastModifiedBy>
  <cp:revision>4</cp:revision>
  <dcterms:modified xsi:type="dcterms:W3CDTF">2021-10-03T19:45:55Z</dcterms:modified>
</cp:coreProperties>
</file>