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10"/>
  </p:notesMasterIdLst>
  <p:sldIdLst>
    <p:sldId id="256" r:id="rId2"/>
    <p:sldId id="260" r:id="rId3"/>
    <p:sldId id="302" r:id="rId4"/>
    <p:sldId id="303" r:id="rId5"/>
    <p:sldId id="305" r:id="rId6"/>
    <p:sldId id="308" r:id="rId7"/>
    <p:sldId id="306" r:id="rId8"/>
    <p:sldId id="307" r:id="rId9"/>
  </p:sldIdLst>
  <p:sldSz cx="9144000" cy="5143500" type="screen16x9"/>
  <p:notesSz cx="6858000" cy="9144000"/>
  <p:embeddedFontLst>
    <p:embeddedFont>
      <p:font typeface="Hind Siliguri" panose="02000000000000000000" pitchFamily="2" charset="0"/>
      <p:regular r:id="rId11"/>
      <p:bold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ExtraBold" panose="020B0906030804020204" pitchFamily="34" charset="0"/>
      <p:bold r:id="rId17"/>
      <p:boldItalic r:id="rId18"/>
    </p:embeddedFont>
    <p:embeddedFont>
      <p:font typeface="Work Sans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4EB29C-7C6C-4E1B-97DC-8F97B4CB2941}">
  <a:tblStyle styleId="{AF4EB29C-7C6C-4E1B-97DC-8F97B4CB29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1" name="Google Shape;106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2" name="Google Shape;106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2" name="Google Shape;10662;g6d136aaa5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3" name="Google Shape;10663;g6d136aaa5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2" name="Google Shape;10662;g6d136aaa5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3" name="Google Shape;10663;g6d136aaa5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98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2" name="Google Shape;10662;g6d136aaa5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3" name="Google Shape;10663;g6d136aaa5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8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2" name="Google Shape;10662;g6d136aaa5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3" name="Google Shape;10663;g6d136aaa5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40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2" name="Google Shape;10662;g6d136aaa5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3" name="Google Shape;10663;g6d136aaa5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2" name="Google Shape;10662;g6d136aaa5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3" name="Google Shape;10663;g6d136aaa5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02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2" name="Google Shape;10662;g6d136aaa5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3" name="Google Shape;10663;g6d136aaa5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6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8777" y="98419"/>
            <a:ext cx="9026433" cy="4946659"/>
            <a:chOff x="311925" y="921250"/>
            <a:chExt cx="6996150" cy="3834025"/>
          </a:xfrm>
        </p:grpSpPr>
        <p:sp>
          <p:nvSpPr>
            <p:cNvPr id="10" name="Google Shape;10;p2"/>
            <p:cNvSpPr/>
            <p:nvPr/>
          </p:nvSpPr>
          <p:spPr>
            <a:xfrm>
              <a:off x="6665700" y="921250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713625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766750" y="1031775"/>
              <a:ext cx="96225" cy="33875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7234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777325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7338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8762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89525" y="1393950"/>
              <a:ext cx="194075" cy="174175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05325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15595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0860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5400" y="1716100"/>
              <a:ext cx="271200" cy="337600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713625" y="18372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664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234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77400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3387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8782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690400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053250" y="181492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15595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008600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665700" y="2509825"/>
              <a:ext cx="270900" cy="337750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713625" y="2631725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668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234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777400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3387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87625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89525" y="2982275"/>
              <a:ext cx="194075" cy="17422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05325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15595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00860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65400" y="33045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13625" y="3425775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766425" y="34141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234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7732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338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87825" y="3525775"/>
              <a:ext cx="94125" cy="33800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90400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053250" y="3403225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5595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00860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665700" y="4098125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713625" y="4220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7668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7234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7732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3387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787700" y="4319900"/>
              <a:ext cx="94750" cy="33875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689525" y="4570700"/>
              <a:ext cx="194075" cy="174075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05325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5595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008600" y="4488125"/>
              <a:ext cx="268225" cy="267150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871550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9194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972325" y="1031775"/>
              <a:ext cx="96500" cy="33875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929300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9831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93972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931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895375" y="1393750"/>
              <a:ext cx="194100" cy="174150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25910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3618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21445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871250" y="1715600"/>
              <a:ext cx="271500" cy="338100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9194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972000" y="18258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929300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832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93972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9367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953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25880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36180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214450" y="210567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871550" y="2509825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9194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9724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929300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9832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93972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9932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895375" y="2982050"/>
              <a:ext cx="194100" cy="174250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25910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36180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21445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871250" y="3303975"/>
              <a:ext cx="271500" cy="338325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9194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972000" y="34141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929300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831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93972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993675" y="3525800"/>
              <a:ext cx="94200" cy="33775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953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25880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36180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21445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871550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194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9724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29300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9831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93972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9932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895375" y="4570625"/>
              <a:ext cx="194100" cy="174100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25910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36180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214450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077400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12532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178175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13515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890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1455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19905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100925" y="1393950"/>
              <a:ext cx="194400" cy="174175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464650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673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420300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077100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12532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1778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13515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891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1455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19925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021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46465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5673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420300" y="210567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077100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12532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1782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3515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1891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1455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1990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100925" y="2982275"/>
              <a:ext cx="194400" cy="17422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464650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5673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420300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077100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125325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177850" y="341417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3515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890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1455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199250" y="3525775"/>
              <a:ext cx="94400" cy="33800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1021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46465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5673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420300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077100" y="4098700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12532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1782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13515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890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455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1991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00925" y="4570700"/>
              <a:ext cx="194400" cy="174075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464650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5673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420300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282975" y="921250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3311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383600" y="10318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34100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3948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3514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40487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306775" y="1393750"/>
              <a:ext cx="194400" cy="174150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670500" y="1020500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7732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62587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2829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3311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383175" y="182592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34100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3949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5142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40510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3067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670500" y="181492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7732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62587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2829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311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383600" y="26201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34100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3949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3514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4049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306775" y="2982050"/>
              <a:ext cx="194400" cy="174250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70500" y="260907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7732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6258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282975" y="3303975"/>
              <a:ext cx="271175" cy="338325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3311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383250" y="3414225"/>
              <a:ext cx="96950" cy="34100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34100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3948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35142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405100" y="3525800"/>
              <a:ext cx="94475" cy="33775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3067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670500" y="3403225"/>
              <a:ext cx="152150" cy="14080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7732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62587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2829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3311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383675" y="4208750"/>
              <a:ext cx="96100" cy="33625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34100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3948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35142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404975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306775" y="4570625"/>
              <a:ext cx="194400" cy="174100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670500" y="4197375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732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62587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488825" y="921825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53675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589875" y="1031875"/>
              <a:ext cx="96075" cy="33775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5465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6007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55727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61072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512625" y="1393950"/>
              <a:ext cx="194100" cy="174175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8763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9790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8317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488825" y="1715975"/>
              <a:ext cx="270875" cy="337725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353675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589525" y="1825875"/>
              <a:ext cx="96775" cy="34050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5465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6008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55727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610950" y="1937225"/>
              <a:ext cx="94475" cy="34050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513825" y="2188200"/>
              <a:ext cx="192900" cy="173650"/>
            </a:xfrm>
            <a:custGeom>
              <a:avLst/>
              <a:gdLst/>
              <a:ahLst/>
              <a:cxnLst/>
              <a:rect l="l" t="t" r="r" b="b"/>
              <a:pathLst>
                <a:path w="7716" h="6946" extrusionOk="0">
                  <a:moveTo>
                    <a:pt x="3892" y="0"/>
                  </a:moveTo>
                  <a:cubicBezTo>
                    <a:pt x="2858" y="0"/>
                    <a:pt x="1840" y="469"/>
                    <a:pt x="1179" y="1346"/>
                  </a:cubicBezTo>
                  <a:lnTo>
                    <a:pt x="6906" y="4965"/>
                  </a:lnTo>
                  <a:cubicBezTo>
                    <a:pt x="7716" y="3394"/>
                    <a:pt x="7192" y="1465"/>
                    <a:pt x="5703" y="524"/>
                  </a:cubicBezTo>
                  <a:cubicBezTo>
                    <a:pt x="5144" y="171"/>
                    <a:pt x="4515" y="0"/>
                    <a:pt x="3892" y="0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48"/>
                    <a:pt x="477" y="5477"/>
                    <a:pt x="1953" y="6418"/>
                  </a:cubicBezTo>
                  <a:cubicBezTo>
                    <a:pt x="2520" y="6774"/>
                    <a:pt x="3155" y="6945"/>
                    <a:pt x="3782" y="6945"/>
                  </a:cubicBezTo>
                  <a:cubicBezTo>
                    <a:pt x="4813" y="6945"/>
                    <a:pt x="5828" y="6482"/>
                    <a:pt x="6501" y="5608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8763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9790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3172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488825" y="2510400"/>
              <a:ext cx="270875" cy="337175"/>
            </a:xfrm>
            <a:custGeom>
              <a:avLst/>
              <a:gdLst/>
              <a:ahLst/>
              <a:cxnLst/>
              <a:rect l="l" t="t" r="r" b="b"/>
              <a:pathLst>
                <a:path w="10835" h="13487" extrusionOk="0">
                  <a:moveTo>
                    <a:pt x="4145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0" y="1162"/>
                    <a:pt x="4751" y="1364"/>
                    <a:pt x="4632" y="1507"/>
                  </a:cubicBezTo>
                  <a:lnTo>
                    <a:pt x="3834" y="1662"/>
                  </a:lnTo>
                  <a:cubicBezTo>
                    <a:pt x="3667" y="1567"/>
                    <a:pt x="3536" y="1400"/>
                    <a:pt x="3501" y="1209"/>
                  </a:cubicBezTo>
                  <a:lnTo>
                    <a:pt x="3501" y="1197"/>
                  </a:lnTo>
                  <a:cubicBezTo>
                    <a:pt x="3386" y="700"/>
                    <a:pt x="3769" y="408"/>
                    <a:pt x="4145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2" y="2899"/>
                    <a:pt x="8394" y="3162"/>
                  </a:cubicBezTo>
                  <a:lnTo>
                    <a:pt x="9775" y="10734"/>
                  </a:lnTo>
                  <a:cubicBezTo>
                    <a:pt x="9835" y="11032"/>
                    <a:pt x="9632" y="11318"/>
                    <a:pt x="9335" y="11365"/>
                  </a:cubicBezTo>
                  <a:lnTo>
                    <a:pt x="3072" y="12508"/>
                  </a:lnTo>
                  <a:cubicBezTo>
                    <a:pt x="3037" y="12515"/>
                    <a:pt x="3002" y="12519"/>
                    <a:pt x="2967" y="12519"/>
                  </a:cubicBezTo>
                  <a:cubicBezTo>
                    <a:pt x="2708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1000" y="4198"/>
                    <a:pt x="1203" y="3912"/>
                    <a:pt x="1500" y="3864"/>
                  </a:cubicBezTo>
                  <a:lnTo>
                    <a:pt x="2239" y="3722"/>
                  </a:lnTo>
                  <a:cubicBezTo>
                    <a:pt x="2281" y="3932"/>
                    <a:pt x="2462" y="4087"/>
                    <a:pt x="2669" y="4087"/>
                  </a:cubicBezTo>
                  <a:cubicBezTo>
                    <a:pt x="2696" y="4087"/>
                    <a:pt x="2723" y="4084"/>
                    <a:pt x="2751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13" y="2852"/>
                  </a:cubicBezTo>
                  <a:lnTo>
                    <a:pt x="7751" y="2721"/>
                  </a:lnTo>
                  <a:cubicBezTo>
                    <a:pt x="7786" y="2714"/>
                    <a:pt x="7821" y="2711"/>
                    <a:pt x="7856" y="2711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1" y="19"/>
                  </a:cubicBezTo>
                  <a:cubicBezTo>
                    <a:pt x="3358" y="126"/>
                    <a:pt x="2965" y="685"/>
                    <a:pt x="3072" y="1281"/>
                  </a:cubicBezTo>
                  <a:cubicBezTo>
                    <a:pt x="3096" y="1447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22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18" y="13486"/>
                    <a:pt x="2536" y="13486"/>
                  </a:cubicBezTo>
                  <a:cubicBezTo>
                    <a:pt x="2587" y="13486"/>
                    <a:pt x="2639" y="13482"/>
                    <a:pt x="2691" y="13473"/>
                  </a:cubicBezTo>
                  <a:lnTo>
                    <a:pt x="10037" y="12139"/>
                  </a:lnTo>
                  <a:cubicBezTo>
                    <a:pt x="10513" y="12044"/>
                    <a:pt x="10835" y="11580"/>
                    <a:pt x="10752" y="11091"/>
                  </a:cubicBezTo>
                  <a:lnTo>
                    <a:pt x="9180" y="2459"/>
                  </a:lnTo>
                  <a:cubicBezTo>
                    <a:pt x="9095" y="2025"/>
                    <a:pt x="8717" y="1732"/>
                    <a:pt x="8291" y="1732"/>
                  </a:cubicBezTo>
                  <a:cubicBezTo>
                    <a:pt x="8239" y="1732"/>
                    <a:pt x="8185" y="1736"/>
                    <a:pt x="8132" y="1745"/>
                  </a:cubicBezTo>
                  <a:lnTo>
                    <a:pt x="6858" y="1983"/>
                  </a:lnTo>
                  <a:lnTo>
                    <a:pt x="6811" y="1709"/>
                  </a:lnTo>
                  <a:cubicBezTo>
                    <a:pt x="6746" y="1419"/>
                    <a:pt x="6497" y="1226"/>
                    <a:pt x="6213" y="1226"/>
                  </a:cubicBezTo>
                  <a:cubicBezTo>
                    <a:pt x="6183" y="1226"/>
                    <a:pt x="6151" y="1228"/>
                    <a:pt x="6120" y="1233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53675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589975" y="2620175"/>
              <a:ext cx="95975" cy="33800"/>
            </a:xfrm>
            <a:custGeom>
              <a:avLst/>
              <a:gdLst/>
              <a:ahLst/>
              <a:cxnLst/>
              <a:rect l="l" t="t" r="r" b="b"/>
              <a:pathLst>
                <a:path w="3839" h="1352" extrusionOk="0">
                  <a:moveTo>
                    <a:pt x="3229" y="0"/>
                  </a:moveTo>
                  <a:cubicBezTo>
                    <a:pt x="3198" y="0"/>
                    <a:pt x="3167" y="3"/>
                    <a:pt x="3134" y="9"/>
                  </a:cubicBez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7" y="1352"/>
                    <a:pt x="659" y="1349"/>
                    <a:pt x="693" y="1343"/>
                  </a:cubicBezTo>
                  <a:lnTo>
                    <a:pt x="3300" y="866"/>
                  </a:lnTo>
                  <a:cubicBezTo>
                    <a:pt x="3839" y="777"/>
                    <a:pt x="3722" y="0"/>
                    <a:pt x="32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5465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80" y="0"/>
                    <a:pt x="931" y="5"/>
                    <a:pt x="882" y="15"/>
                  </a:cubicBezTo>
                  <a:cubicBezTo>
                    <a:pt x="203" y="122"/>
                    <a:pt x="1" y="1015"/>
                    <a:pt x="572" y="1408"/>
                  </a:cubicBezTo>
                  <a:cubicBezTo>
                    <a:pt x="711" y="1505"/>
                    <a:pt x="861" y="1548"/>
                    <a:pt x="1008" y="1548"/>
                  </a:cubicBezTo>
                  <a:cubicBezTo>
                    <a:pt x="1455" y="1548"/>
                    <a:pt x="1865" y="1145"/>
                    <a:pt x="1775" y="634"/>
                  </a:cubicBezTo>
                  <a:cubicBezTo>
                    <a:pt x="1701" y="266"/>
                    <a:pt x="1387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6008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55727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6107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512625" y="2982275"/>
              <a:ext cx="194100" cy="17422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8763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9790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831725" y="2900125"/>
              <a:ext cx="268200" cy="266625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488825" y="3304550"/>
              <a:ext cx="270875" cy="337750"/>
            </a:xfrm>
            <a:custGeom>
              <a:avLst/>
              <a:gdLst/>
              <a:ahLst/>
              <a:cxnLst/>
              <a:rect l="l" t="t" r="r" b="b"/>
              <a:pathLst>
                <a:path w="10835" h="13510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73"/>
                    <a:pt x="4751" y="1364"/>
                    <a:pt x="4632" y="1519"/>
                  </a:cubicBezTo>
                  <a:lnTo>
                    <a:pt x="3834" y="1662"/>
                  </a:lnTo>
                  <a:cubicBezTo>
                    <a:pt x="3655" y="1566"/>
                    <a:pt x="3536" y="1400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60" y="2722"/>
                  </a:moveTo>
                  <a:cubicBezTo>
                    <a:pt x="8116" y="2722"/>
                    <a:pt x="8342" y="2901"/>
                    <a:pt x="8394" y="3162"/>
                  </a:cubicBezTo>
                  <a:lnTo>
                    <a:pt x="9775" y="10746"/>
                  </a:lnTo>
                  <a:cubicBezTo>
                    <a:pt x="9835" y="11044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5"/>
                    <a:pt x="2429" y="12068"/>
                  </a:cubicBezTo>
                  <a:lnTo>
                    <a:pt x="1048" y="4507"/>
                  </a:lnTo>
                  <a:cubicBezTo>
                    <a:pt x="1000" y="4210"/>
                    <a:pt x="1191" y="3924"/>
                    <a:pt x="1500" y="3864"/>
                  </a:cubicBezTo>
                  <a:lnTo>
                    <a:pt x="2239" y="3733"/>
                  </a:lnTo>
                  <a:cubicBezTo>
                    <a:pt x="2280" y="3942"/>
                    <a:pt x="2460" y="4087"/>
                    <a:pt x="2664" y="4087"/>
                  </a:cubicBezTo>
                  <a:cubicBezTo>
                    <a:pt x="2693" y="4087"/>
                    <a:pt x="2721" y="4084"/>
                    <a:pt x="2751" y="4079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8" y="2726"/>
                    <a:pt x="7824" y="2722"/>
                    <a:pt x="7860" y="2722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7"/>
                    <a:pt x="3941" y="19"/>
                  </a:cubicBezTo>
                  <a:cubicBezTo>
                    <a:pt x="3358" y="126"/>
                    <a:pt x="2965" y="697"/>
                    <a:pt x="3072" y="1281"/>
                  </a:cubicBezTo>
                  <a:cubicBezTo>
                    <a:pt x="3096" y="1459"/>
                    <a:pt x="3179" y="1626"/>
                    <a:pt x="3286" y="1757"/>
                  </a:cubicBezTo>
                  <a:lnTo>
                    <a:pt x="2512" y="1912"/>
                  </a:lnTo>
                  <a:cubicBezTo>
                    <a:pt x="2191" y="1971"/>
                    <a:pt x="1977" y="2281"/>
                    <a:pt x="2036" y="2590"/>
                  </a:cubicBezTo>
                  <a:lnTo>
                    <a:pt x="2084" y="2876"/>
                  </a:lnTo>
                  <a:lnTo>
                    <a:pt x="798" y="3102"/>
                  </a:lnTo>
                  <a:cubicBezTo>
                    <a:pt x="310" y="3197"/>
                    <a:pt x="0" y="3662"/>
                    <a:pt x="84" y="4150"/>
                  </a:cubicBezTo>
                  <a:lnTo>
                    <a:pt x="1655" y="12770"/>
                  </a:lnTo>
                  <a:cubicBezTo>
                    <a:pt x="1740" y="13206"/>
                    <a:pt x="2120" y="13510"/>
                    <a:pt x="2540" y="13510"/>
                  </a:cubicBezTo>
                  <a:cubicBezTo>
                    <a:pt x="2590" y="13510"/>
                    <a:pt x="2640" y="13505"/>
                    <a:pt x="2691" y="13496"/>
                  </a:cubicBezTo>
                  <a:lnTo>
                    <a:pt x="10037" y="12151"/>
                  </a:lnTo>
                  <a:cubicBezTo>
                    <a:pt x="10513" y="12068"/>
                    <a:pt x="10835" y="11591"/>
                    <a:pt x="10752" y="11115"/>
                  </a:cubicBezTo>
                  <a:lnTo>
                    <a:pt x="9180" y="2483"/>
                  </a:lnTo>
                  <a:cubicBezTo>
                    <a:pt x="9095" y="2047"/>
                    <a:pt x="8715" y="1744"/>
                    <a:pt x="8287" y="1744"/>
                  </a:cubicBezTo>
                  <a:cubicBezTo>
                    <a:pt x="8236" y="1744"/>
                    <a:pt x="8184" y="1748"/>
                    <a:pt x="8132" y="1757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6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900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536750" y="3425775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3" y="1505"/>
                    <a:pt x="865" y="1549"/>
                    <a:pt x="1012" y="1549"/>
                  </a:cubicBezTo>
                  <a:cubicBezTo>
                    <a:pt x="1460" y="1549"/>
                    <a:pt x="1864" y="1146"/>
                    <a:pt x="1774" y="634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589550" y="3414500"/>
              <a:ext cx="96825" cy="33725"/>
            </a:xfrm>
            <a:custGeom>
              <a:avLst/>
              <a:gdLst/>
              <a:ahLst/>
              <a:cxnLst/>
              <a:rect l="l" t="t" r="r" b="b"/>
              <a:pathLst>
                <a:path w="3873" h="1349" extrusionOk="0">
                  <a:moveTo>
                    <a:pt x="3265" y="1"/>
                  </a:moveTo>
                  <a:cubicBezTo>
                    <a:pt x="3229" y="1"/>
                    <a:pt x="3191" y="5"/>
                    <a:pt x="3151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0" y="567"/>
                    <a:pt x="107" y="1349"/>
                    <a:pt x="597" y="1349"/>
                  </a:cubicBezTo>
                  <a:cubicBezTo>
                    <a:pt x="632" y="1349"/>
                    <a:pt x="670" y="1344"/>
                    <a:pt x="710" y="1336"/>
                  </a:cubicBezTo>
                  <a:lnTo>
                    <a:pt x="3317" y="871"/>
                  </a:lnTo>
                  <a:cubicBezTo>
                    <a:pt x="3873" y="793"/>
                    <a:pt x="3765" y="1"/>
                    <a:pt x="326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5465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80" y="1"/>
                    <a:pt x="931" y="6"/>
                    <a:pt x="882" y="15"/>
                  </a:cubicBezTo>
                  <a:cubicBezTo>
                    <a:pt x="203" y="134"/>
                    <a:pt x="1" y="1015"/>
                    <a:pt x="572" y="1408"/>
                  </a:cubicBezTo>
                  <a:cubicBezTo>
                    <a:pt x="711" y="1505"/>
                    <a:pt x="861" y="1549"/>
                    <a:pt x="1008" y="1549"/>
                  </a:cubicBezTo>
                  <a:cubicBezTo>
                    <a:pt x="1455" y="1549"/>
                    <a:pt x="1865" y="1146"/>
                    <a:pt x="1775" y="635"/>
                  </a:cubicBezTo>
                  <a:cubicBezTo>
                    <a:pt x="1701" y="267"/>
                    <a:pt x="1387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6007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7" y="3"/>
                  </a:cubicBezTo>
                  <a:lnTo>
                    <a:pt x="501" y="467"/>
                  </a:lnTo>
                  <a:cubicBezTo>
                    <a:pt x="1" y="619"/>
                    <a:pt x="114" y="1350"/>
                    <a:pt x="620" y="1350"/>
                  </a:cubicBezTo>
                  <a:cubicBezTo>
                    <a:pt x="631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55727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5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61095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0" y="616"/>
                    <a:pt x="120" y="1348"/>
                    <a:pt x="628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59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513825" y="3776475"/>
              <a:ext cx="192900" cy="173675"/>
            </a:xfrm>
            <a:custGeom>
              <a:avLst/>
              <a:gdLst/>
              <a:ahLst/>
              <a:cxnLst/>
              <a:rect l="l" t="t" r="r" b="b"/>
              <a:pathLst>
                <a:path w="7716" h="6947" extrusionOk="0">
                  <a:moveTo>
                    <a:pt x="3892" y="1"/>
                  </a:moveTo>
                  <a:cubicBezTo>
                    <a:pt x="2858" y="1"/>
                    <a:pt x="1840" y="470"/>
                    <a:pt x="1179" y="1346"/>
                  </a:cubicBezTo>
                  <a:lnTo>
                    <a:pt x="6906" y="4978"/>
                  </a:lnTo>
                  <a:cubicBezTo>
                    <a:pt x="7716" y="3406"/>
                    <a:pt x="7192" y="1477"/>
                    <a:pt x="5703" y="525"/>
                  </a:cubicBezTo>
                  <a:cubicBezTo>
                    <a:pt x="5144" y="171"/>
                    <a:pt x="4515" y="1"/>
                    <a:pt x="3892" y="1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61"/>
                    <a:pt x="477" y="5478"/>
                    <a:pt x="1953" y="6418"/>
                  </a:cubicBezTo>
                  <a:cubicBezTo>
                    <a:pt x="2522" y="6775"/>
                    <a:pt x="3157" y="6947"/>
                    <a:pt x="3786" y="6947"/>
                  </a:cubicBezTo>
                  <a:cubicBezTo>
                    <a:pt x="4816" y="6947"/>
                    <a:pt x="5828" y="6486"/>
                    <a:pt x="6501" y="5621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876375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790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8317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88825" y="4098700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53675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589975" y="4208750"/>
              <a:ext cx="95975" cy="33525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5465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6007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55727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6108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512625" y="4570700"/>
              <a:ext cx="194100" cy="174075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8763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9790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8317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694375" y="921250"/>
              <a:ext cx="271475" cy="338100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74260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795450" y="1031775"/>
              <a:ext cx="96450" cy="33875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75242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8063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7631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8165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718475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082225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18490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037575" y="1311750"/>
              <a:ext cx="267900" cy="266650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6946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74260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795100" y="1825825"/>
              <a:ext cx="97250" cy="34100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75242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806400" y="18798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763125" y="1948900"/>
              <a:ext cx="46325" cy="38625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81680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7184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5" y="0"/>
                  </a:moveTo>
                  <a:cubicBezTo>
                    <a:pt x="2913" y="0"/>
                    <a:pt x="1896" y="464"/>
                    <a:pt x="1215" y="1338"/>
                  </a:cubicBezTo>
                  <a:lnTo>
                    <a:pt x="6954" y="4957"/>
                  </a:lnTo>
                  <a:cubicBezTo>
                    <a:pt x="7728" y="3398"/>
                    <a:pt x="7240" y="1469"/>
                    <a:pt x="5775" y="528"/>
                  </a:cubicBezTo>
                  <a:cubicBezTo>
                    <a:pt x="5208" y="172"/>
                    <a:pt x="4574" y="0"/>
                    <a:pt x="3945" y="0"/>
                  </a:cubicBezTo>
                  <a:close/>
                  <a:moveTo>
                    <a:pt x="810" y="1981"/>
                  </a:moveTo>
                  <a:cubicBezTo>
                    <a:pt x="1" y="3552"/>
                    <a:pt x="525" y="5481"/>
                    <a:pt x="2013" y="6422"/>
                  </a:cubicBezTo>
                  <a:cubicBezTo>
                    <a:pt x="2577" y="6775"/>
                    <a:pt x="3207" y="6946"/>
                    <a:pt x="3830" y="6946"/>
                  </a:cubicBezTo>
                  <a:cubicBezTo>
                    <a:pt x="4864" y="6946"/>
                    <a:pt x="5881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0819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1849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037575" y="2105900"/>
              <a:ext cx="267900" cy="266700"/>
            </a:xfrm>
            <a:custGeom>
              <a:avLst/>
              <a:gdLst/>
              <a:ahLst/>
              <a:cxnLst/>
              <a:rect l="l" t="t" r="r" b="b"/>
              <a:pathLst>
                <a:path w="10716" h="10668" extrusionOk="0">
                  <a:moveTo>
                    <a:pt x="4998" y="1"/>
                  </a:moveTo>
                  <a:cubicBezTo>
                    <a:pt x="4820" y="1"/>
                    <a:pt x="4665" y="134"/>
                    <a:pt x="4644" y="316"/>
                  </a:cubicBezTo>
                  <a:lnTo>
                    <a:pt x="4191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7" y="10668"/>
                    <a:pt x="5718" y="10668"/>
                  </a:cubicBezTo>
                  <a:cubicBezTo>
                    <a:pt x="5896" y="10668"/>
                    <a:pt x="6051" y="10533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85"/>
                  </a:lnTo>
                  <a:cubicBezTo>
                    <a:pt x="7382" y="471"/>
                    <a:pt x="7239" y="292"/>
                    <a:pt x="7037" y="256"/>
                  </a:cubicBezTo>
                  <a:lnTo>
                    <a:pt x="5060" y="6"/>
                  </a:lnTo>
                  <a:cubicBezTo>
                    <a:pt x="5039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6946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5" y="994"/>
                  </a:cubicBezTo>
                  <a:cubicBezTo>
                    <a:pt x="4810" y="1185"/>
                    <a:pt x="4751" y="1387"/>
                    <a:pt x="4620" y="1530"/>
                  </a:cubicBezTo>
                  <a:lnTo>
                    <a:pt x="3834" y="1685"/>
                  </a:lnTo>
                  <a:cubicBezTo>
                    <a:pt x="3667" y="1590"/>
                    <a:pt x="3536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9" y="431"/>
                    <a:pt x="4145" y="431"/>
                  </a:cubicBezTo>
                  <a:close/>
                  <a:moveTo>
                    <a:pt x="7860" y="2745"/>
                  </a:moveTo>
                  <a:cubicBezTo>
                    <a:pt x="8116" y="2745"/>
                    <a:pt x="8342" y="2924"/>
                    <a:pt x="8394" y="3185"/>
                  </a:cubicBezTo>
                  <a:lnTo>
                    <a:pt x="9775" y="10757"/>
                  </a:lnTo>
                  <a:cubicBezTo>
                    <a:pt x="9835" y="11055"/>
                    <a:pt x="9632" y="11341"/>
                    <a:pt x="9335" y="11388"/>
                  </a:cubicBezTo>
                  <a:lnTo>
                    <a:pt x="3072" y="12531"/>
                  </a:lnTo>
                  <a:cubicBezTo>
                    <a:pt x="3037" y="12538"/>
                    <a:pt x="3002" y="12542"/>
                    <a:pt x="2968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45"/>
                  </a:lnTo>
                  <a:cubicBezTo>
                    <a:pt x="2282" y="3955"/>
                    <a:pt x="2463" y="4110"/>
                    <a:pt x="2669" y="4110"/>
                  </a:cubicBezTo>
                  <a:cubicBezTo>
                    <a:pt x="2696" y="4110"/>
                    <a:pt x="2723" y="4107"/>
                    <a:pt x="2751" y="4102"/>
                  </a:cubicBezTo>
                  <a:lnTo>
                    <a:pt x="6668" y="3399"/>
                  </a:lnTo>
                  <a:cubicBezTo>
                    <a:pt x="6894" y="3352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8" y="2749"/>
                    <a:pt x="7825" y="2745"/>
                    <a:pt x="7860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80"/>
                    <a:pt x="2036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4" y="4149"/>
                  </a:cubicBezTo>
                  <a:lnTo>
                    <a:pt x="1655" y="12781"/>
                  </a:lnTo>
                  <a:cubicBezTo>
                    <a:pt x="1739" y="13212"/>
                    <a:pt x="2110" y="13512"/>
                    <a:pt x="2531" y="13512"/>
                  </a:cubicBezTo>
                  <a:cubicBezTo>
                    <a:pt x="2588" y="13512"/>
                    <a:pt x="2645" y="13507"/>
                    <a:pt x="2703" y="13496"/>
                  </a:cubicBezTo>
                  <a:lnTo>
                    <a:pt x="10037" y="12162"/>
                  </a:lnTo>
                  <a:cubicBezTo>
                    <a:pt x="10525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9" y="1755"/>
                    <a:pt x="8303" y="1755"/>
                  </a:cubicBezTo>
                  <a:cubicBezTo>
                    <a:pt x="8251" y="1755"/>
                    <a:pt x="8198" y="1759"/>
                    <a:pt x="8144" y="1768"/>
                  </a:cubicBezTo>
                  <a:lnTo>
                    <a:pt x="6858" y="2006"/>
                  </a:lnTo>
                  <a:lnTo>
                    <a:pt x="6799" y="1732"/>
                  </a:lnTo>
                  <a:cubicBezTo>
                    <a:pt x="6745" y="1442"/>
                    <a:pt x="6497" y="1249"/>
                    <a:pt x="6213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74260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1" y="0"/>
                  </a:moveTo>
                  <a:cubicBezTo>
                    <a:pt x="968" y="0"/>
                    <a:pt x="924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69" y="0"/>
                    <a:pt x="1011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795525" y="2620125"/>
              <a:ext cx="96450" cy="33850"/>
            </a:xfrm>
            <a:custGeom>
              <a:avLst/>
              <a:gdLst/>
              <a:ahLst/>
              <a:cxnLst/>
              <a:rect l="l" t="t" r="r" b="b"/>
              <a:pathLst>
                <a:path w="3858" h="1354" extrusionOk="0">
                  <a:moveTo>
                    <a:pt x="3252" y="0"/>
                  </a:moveTo>
                  <a:cubicBezTo>
                    <a:pt x="3218" y="0"/>
                    <a:pt x="3183" y="4"/>
                    <a:pt x="3146" y="11"/>
                  </a:cubicBezTo>
                  <a:lnTo>
                    <a:pt x="550" y="487"/>
                  </a:lnTo>
                  <a:cubicBezTo>
                    <a:pt x="1" y="588"/>
                    <a:pt x="117" y="1354"/>
                    <a:pt x="609" y="1354"/>
                  </a:cubicBezTo>
                  <a:cubicBezTo>
                    <a:pt x="639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57" y="0"/>
                    <a:pt x="325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75242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6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6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806400" y="2673950"/>
              <a:ext cx="93975" cy="33725"/>
            </a:xfrm>
            <a:custGeom>
              <a:avLst/>
              <a:gdLst/>
              <a:ahLst/>
              <a:cxnLst/>
              <a:rect l="l" t="t" r="r" b="b"/>
              <a:pathLst>
                <a:path w="3759" h="1349" extrusionOk="0">
                  <a:moveTo>
                    <a:pt x="3139" y="0"/>
                  </a:moveTo>
                  <a:cubicBezTo>
                    <a:pt x="3127" y="0"/>
                    <a:pt x="3116" y="1"/>
                    <a:pt x="3104" y="1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7631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81660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5" y="1354"/>
                    <a:pt x="614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79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718475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082225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70" y="5308"/>
                    <a:pt x="1831" y="5629"/>
                    <a:pt x="2504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72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1849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0375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694675" y="3303975"/>
              <a:ext cx="271175" cy="338125"/>
            </a:xfrm>
            <a:custGeom>
              <a:avLst/>
              <a:gdLst/>
              <a:ahLst/>
              <a:cxnLst/>
              <a:rect l="l" t="t" r="r" b="b"/>
              <a:pathLst>
                <a:path w="10847" h="13525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96"/>
                    <a:pt x="4751" y="1387"/>
                    <a:pt x="4620" y="1542"/>
                  </a:cubicBezTo>
                  <a:lnTo>
                    <a:pt x="3834" y="1685"/>
                  </a:lnTo>
                  <a:cubicBezTo>
                    <a:pt x="3656" y="1589"/>
                    <a:pt x="3536" y="1423"/>
                    <a:pt x="3501" y="1232"/>
                  </a:cubicBez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2" y="2934"/>
                    <a:pt x="8394" y="3197"/>
                  </a:cubicBezTo>
                  <a:lnTo>
                    <a:pt x="9775" y="10769"/>
                  </a:lnTo>
                  <a:cubicBezTo>
                    <a:pt x="9823" y="11055"/>
                    <a:pt x="9632" y="11341"/>
                    <a:pt x="9347" y="11400"/>
                  </a:cubicBezTo>
                  <a:lnTo>
                    <a:pt x="3072" y="12543"/>
                  </a:lnTo>
                  <a:cubicBezTo>
                    <a:pt x="3043" y="12548"/>
                    <a:pt x="3014" y="12550"/>
                    <a:pt x="2985" y="12550"/>
                  </a:cubicBezTo>
                  <a:cubicBezTo>
                    <a:pt x="2721" y="12550"/>
                    <a:pt x="2484" y="12359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56"/>
                  </a:lnTo>
                  <a:cubicBezTo>
                    <a:pt x="2282" y="3956"/>
                    <a:pt x="2472" y="4110"/>
                    <a:pt x="2680" y="4110"/>
                  </a:cubicBezTo>
                  <a:cubicBezTo>
                    <a:pt x="2707" y="4110"/>
                    <a:pt x="2735" y="4107"/>
                    <a:pt x="2763" y="4102"/>
                  </a:cubicBezTo>
                  <a:lnTo>
                    <a:pt x="6668" y="3399"/>
                  </a:lnTo>
                  <a:cubicBezTo>
                    <a:pt x="6894" y="3351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6" y="2749"/>
                    <a:pt x="7821" y="2746"/>
                    <a:pt x="7856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94"/>
                    <a:pt x="1977" y="2292"/>
                    <a:pt x="2036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20"/>
                    <a:pt x="0" y="3685"/>
                    <a:pt x="84" y="4173"/>
                  </a:cubicBezTo>
                  <a:lnTo>
                    <a:pt x="1655" y="12793"/>
                  </a:lnTo>
                  <a:cubicBezTo>
                    <a:pt x="1739" y="13223"/>
                    <a:pt x="2110" y="13524"/>
                    <a:pt x="2531" y="13524"/>
                  </a:cubicBezTo>
                  <a:cubicBezTo>
                    <a:pt x="2588" y="13524"/>
                    <a:pt x="2645" y="13519"/>
                    <a:pt x="2703" y="13507"/>
                  </a:cubicBezTo>
                  <a:lnTo>
                    <a:pt x="10037" y="12174"/>
                  </a:lnTo>
                  <a:cubicBezTo>
                    <a:pt x="10525" y="12079"/>
                    <a:pt x="10847" y="11614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9"/>
                    <a:pt x="8144" y="1780"/>
                  </a:cubicBezTo>
                  <a:lnTo>
                    <a:pt x="6858" y="2018"/>
                  </a:lnTo>
                  <a:lnTo>
                    <a:pt x="6799" y="1744"/>
                  </a:lnTo>
                  <a:cubicBezTo>
                    <a:pt x="6746" y="1459"/>
                    <a:pt x="6506" y="1258"/>
                    <a:pt x="6227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742600" y="342587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0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795100" y="3414475"/>
              <a:ext cx="97350" cy="33750"/>
            </a:xfrm>
            <a:custGeom>
              <a:avLst/>
              <a:gdLst/>
              <a:ahLst/>
              <a:cxnLst/>
              <a:rect l="l" t="t" r="r" b="b"/>
              <a:pathLst>
                <a:path w="3894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63" y="3"/>
                  </a:lnTo>
                  <a:lnTo>
                    <a:pt x="567" y="479"/>
                  </a:lnTo>
                  <a:cubicBezTo>
                    <a:pt x="1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18" y="872"/>
                  </a:lnTo>
                  <a:cubicBezTo>
                    <a:pt x="3893" y="817"/>
                    <a:pt x="3790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75242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806300" y="346835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2"/>
                    <a:pt x="3108" y="3"/>
                  </a:cubicBezTo>
                  <a:lnTo>
                    <a:pt x="512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763125" y="35371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6"/>
                    <a:pt x="1001" y="1546"/>
                  </a:cubicBezTo>
                  <a:cubicBezTo>
                    <a:pt x="1450" y="1546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81680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1" y="616"/>
                    <a:pt x="120" y="1348"/>
                    <a:pt x="617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71" y="882"/>
                  </a:lnTo>
                  <a:cubicBezTo>
                    <a:pt x="3776" y="744"/>
                    <a:pt x="3662" y="10"/>
                    <a:pt x="3163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7184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2" y="0"/>
                    <a:pt x="1896" y="466"/>
                    <a:pt x="1215" y="1331"/>
                  </a:cubicBezTo>
                  <a:lnTo>
                    <a:pt x="6954" y="4963"/>
                  </a:lnTo>
                  <a:cubicBezTo>
                    <a:pt x="7728" y="3391"/>
                    <a:pt x="7240" y="1474"/>
                    <a:pt x="5775" y="534"/>
                  </a:cubicBezTo>
                  <a:cubicBezTo>
                    <a:pt x="5207" y="173"/>
                    <a:pt x="4573" y="0"/>
                    <a:pt x="3944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1" y="3546"/>
                    <a:pt x="525" y="5475"/>
                    <a:pt x="2013" y="6415"/>
                  </a:cubicBezTo>
                  <a:cubicBezTo>
                    <a:pt x="2580" y="6775"/>
                    <a:pt x="3213" y="6948"/>
                    <a:pt x="3839" y="6948"/>
                  </a:cubicBezTo>
                  <a:cubicBezTo>
                    <a:pt x="4870" y="6948"/>
                    <a:pt x="5883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0819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67" y="4561"/>
                  </a:cubicBezTo>
                  <a:lnTo>
                    <a:pt x="774" y="4727"/>
                  </a:lnTo>
                  <a:cubicBezTo>
                    <a:pt x="1184" y="5323"/>
                    <a:pt x="1849" y="5644"/>
                    <a:pt x="2525" y="5644"/>
                  </a:cubicBezTo>
                  <a:cubicBezTo>
                    <a:pt x="2931" y="5644"/>
                    <a:pt x="3342" y="5528"/>
                    <a:pt x="3703" y="5287"/>
                  </a:cubicBezTo>
                  <a:lnTo>
                    <a:pt x="6084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1849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037575" y="3693975"/>
              <a:ext cx="268200" cy="267150"/>
            </a:xfrm>
            <a:custGeom>
              <a:avLst/>
              <a:gdLst/>
              <a:ahLst/>
              <a:cxnLst/>
              <a:rect l="l" t="t" r="r" b="b"/>
              <a:pathLst>
                <a:path w="10728" h="10686" extrusionOk="0">
                  <a:moveTo>
                    <a:pt x="5016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1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34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68" y="10683"/>
                  </a:lnTo>
                  <a:cubicBezTo>
                    <a:pt x="5682" y="10685"/>
                    <a:pt x="5697" y="10685"/>
                    <a:pt x="5712" y="10685"/>
                  </a:cubicBezTo>
                  <a:cubicBezTo>
                    <a:pt x="5895" y="10685"/>
                    <a:pt x="6051" y="10549"/>
                    <a:pt x="6084" y="10361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3"/>
                  </a:cubicBezTo>
                  <a:lnTo>
                    <a:pt x="6894" y="4170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0"/>
                    <a:pt x="5016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6946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74260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795525" y="4208650"/>
              <a:ext cx="96375" cy="33625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75242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806300" y="42625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763125" y="4331350"/>
              <a:ext cx="46325" cy="38925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8166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718475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082225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1849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037575" y="4488350"/>
              <a:ext cx="267900" cy="266925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900525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9484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0013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95827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01215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9686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0221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924050" y="1393950"/>
              <a:ext cx="194375" cy="174175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2877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3907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2434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1900225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9484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001250" y="1825875"/>
              <a:ext cx="96150" cy="34050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95827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01222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9686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0223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19252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4" y="0"/>
                    <a:pt x="1848" y="469"/>
                    <a:pt x="1179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3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2877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39077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243425" y="2105675"/>
              <a:ext cx="268200" cy="266875"/>
            </a:xfrm>
            <a:custGeom>
              <a:avLst/>
              <a:gdLst/>
              <a:ahLst/>
              <a:cxnLst/>
              <a:rect l="l" t="t" r="r" b="b"/>
              <a:pathLst>
                <a:path w="10728" h="10675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3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40"/>
                    <a:pt x="346" y="6064"/>
                  </a:cubicBezTo>
                  <a:lnTo>
                    <a:pt x="346" y="6052"/>
                  </a:lnTo>
                  <a:lnTo>
                    <a:pt x="3822" y="6516"/>
                  </a:lnTo>
                  <a:lnTo>
                    <a:pt x="3370" y="9993"/>
                  </a:lnTo>
                  <a:cubicBezTo>
                    <a:pt x="3334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3" y="10673"/>
                    <a:pt x="5698" y="10674"/>
                    <a:pt x="5713" y="10674"/>
                  </a:cubicBezTo>
                  <a:cubicBezTo>
                    <a:pt x="5887" y="10674"/>
                    <a:pt x="6051" y="10548"/>
                    <a:pt x="6073" y="10362"/>
                  </a:cubicBezTo>
                  <a:lnTo>
                    <a:pt x="6537" y="6885"/>
                  </a:lnTo>
                  <a:lnTo>
                    <a:pt x="10014" y="7338"/>
                  </a:lnTo>
                  <a:cubicBezTo>
                    <a:pt x="10034" y="7341"/>
                    <a:pt x="10055" y="7343"/>
                    <a:pt x="10076" y="7343"/>
                  </a:cubicBezTo>
                  <a:cubicBezTo>
                    <a:pt x="10254" y="7343"/>
                    <a:pt x="10410" y="7208"/>
                    <a:pt x="10442" y="7016"/>
                  </a:cubicBezTo>
                  <a:lnTo>
                    <a:pt x="10692" y="5052"/>
                  </a:lnTo>
                  <a:cubicBezTo>
                    <a:pt x="10728" y="4849"/>
                    <a:pt x="10585" y="4659"/>
                    <a:pt x="10371" y="4635"/>
                  </a:cubicBezTo>
                  <a:lnTo>
                    <a:pt x="6894" y="4171"/>
                  </a:lnTo>
                  <a:lnTo>
                    <a:pt x="7358" y="694"/>
                  </a:lnTo>
                  <a:cubicBezTo>
                    <a:pt x="7382" y="480"/>
                    <a:pt x="7239" y="301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900525" y="2510400"/>
              <a:ext cx="270900" cy="337175"/>
            </a:xfrm>
            <a:custGeom>
              <a:avLst/>
              <a:gdLst/>
              <a:ahLst/>
              <a:cxnLst/>
              <a:rect l="l" t="t" r="r" b="b"/>
              <a:pathLst>
                <a:path w="10836" h="13487" extrusionOk="0">
                  <a:moveTo>
                    <a:pt x="4140" y="408"/>
                  </a:moveTo>
                  <a:cubicBezTo>
                    <a:pt x="4430" y="408"/>
                    <a:pt x="4718" y="582"/>
                    <a:pt x="4775" y="971"/>
                  </a:cubicBezTo>
                  <a:cubicBezTo>
                    <a:pt x="4799" y="1162"/>
                    <a:pt x="4751" y="1364"/>
                    <a:pt x="4620" y="1507"/>
                  </a:cubicBezTo>
                  <a:lnTo>
                    <a:pt x="3834" y="1662"/>
                  </a:lnTo>
                  <a:cubicBezTo>
                    <a:pt x="3656" y="1567"/>
                    <a:pt x="3537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5" y="408"/>
                    <a:pt x="4140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0" y="2899"/>
                    <a:pt x="8382" y="3162"/>
                  </a:cubicBezTo>
                  <a:lnTo>
                    <a:pt x="9775" y="10734"/>
                  </a:lnTo>
                  <a:cubicBezTo>
                    <a:pt x="9823" y="11032"/>
                    <a:pt x="9633" y="11318"/>
                    <a:pt x="9323" y="11365"/>
                  </a:cubicBezTo>
                  <a:lnTo>
                    <a:pt x="3060" y="12508"/>
                  </a:lnTo>
                  <a:cubicBezTo>
                    <a:pt x="3025" y="12515"/>
                    <a:pt x="2990" y="12519"/>
                    <a:pt x="2956" y="12519"/>
                  </a:cubicBezTo>
                  <a:cubicBezTo>
                    <a:pt x="2699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989" y="4198"/>
                    <a:pt x="1191" y="3912"/>
                    <a:pt x="1489" y="3864"/>
                  </a:cubicBezTo>
                  <a:lnTo>
                    <a:pt x="2239" y="3722"/>
                  </a:lnTo>
                  <a:cubicBezTo>
                    <a:pt x="2270" y="3932"/>
                    <a:pt x="2451" y="4087"/>
                    <a:pt x="2657" y="4087"/>
                  </a:cubicBezTo>
                  <a:cubicBezTo>
                    <a:pt x="2684" y="4087"/>
                    <a:pt x="2711" y="4084"/>
                    <a:pt x="2739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01" y="2852"/>
                  </a:cubicBezTo>
                  <a:lnTo>
                    <a:pt x="7751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39" y="1"/>
                  </a:moveTo>
                  <a:cubicBezTo>
                    <a:pt x="4073" y="1"/>
                    <a:pt x="4008" y="7"/>
                    <a:pt x="3941" y="19"/>
                  </a:cubicBezTo>
                  <a:cubicBezTo>
                    <a:pt x="3346" y="126"/>
                    <a:pt x="2953" y="685"/>
                    <a:pt x="3072" y="1281"/>
                  </a:cubicBezTo>
                  <a:cubicBezTo>
                    <a:pt x="3096" y="1447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10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08" y="13486"/>
                    <a:pt x="2533" y="13486"/>
                  </a:cubicBezTo>
                  <a:cubicBezTo>
                    <a:pt x="2585" y="13486"/>
                    <a:pt x="2638" y="13482"/>
                    <a:pt x="2691" y="13473"/>
                  </a:cubicBezTo>
                  <a:lnTo>
                    <a:pt x="10025" y="12139"/>
                  </a:lnTo>
                  <a:cubicBezTo>
                    <a:pt x="10514" y="12044"/>
                    <a:pt x="10835" y="11580"/>
                    <a:pt x="10752" y="11091"/>
                  </a:cubicBezTo>
                  <a:lnTo>
                    <a:pt x="9168" y="2459"/>
                  </a:lnTo>
                  <a:cubicBezTo>
                    <a:pt x="9094" y="2025"/>
                    <a:pt x="8718" y="1732"/>
                    <a:pt x="8291" y="1732"/>
                  </a:cubicBezTo>
                  <a:cubicBezTo>
                    <a:pt x="8239" y="1732"/>
                    <a:pt x="8186" y="1736"/>
                    <a:pt x="8132" y="1745"/>
                  </a:cubicBezTo>
                  <a:lnTo>
                    <a:pt x="6847" y="1983"/>
                  </a:lnTo>
                  <a:lnTo>
                    <a:pt x="6799" y="1709"/>
                  </a:lnTo>
                  <a:cubicBezTo>
                    <a:pt x="6745" y="1419"/>
                    <a:pt x="6498" y="1226"/>
                    <a:pt x="6214" y="1226"/>
                  </a:cubicBezTo>
                  <a:cubicBezTo>
                    <a:pt x="6183" y="1226"/>
                    <a:pt x="6152" y="1228"/>
                    <a:pt x="6120" y="1233"/>
                  </a:cubicBezTo>
                  <a:lnTo>
                    <a:pt x="5168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48" y="1"/>
                    <a:pt x="413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9484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001675" y="2620175"/>
              <a:ext cx="95400" cy="33800"/>
            </a:xfrm>
            <a:custGeom>
              <a:avLst/>
              <a:gdLst/>
              <a:ahLst/>
              <a:cxnLst/>
              <a:rect l="l" t="t" r="r" b="b"/>
              <a:pathLst>
                <a:path w="3816" h="1352" extrusionOk="0">
                  <a:moveTo>
                    <a:pt x="3217" y="0"/>
                  </a:moveTo>
                  <a:cubicBezTo>
                    <a:pt x="3187" y="0"/>
                    <a:pt x="3155" y="3"/>
                    <a:pt x="3122" y="9"/>
                  </a:cubicBezTo>
                  <a:lnTo>
                    <a:pt x="3134" y="9"/>
                  </a:ln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8" y="1352"/>
                    <a:pt x="660" y="1349"/>
                    <a:pt x="693" y="1343"/>
                  </a:cubicBezTo>
                  <a:lnTo>
                    <a:pt x="3277" y="866"/>
                  </a:lnTo>
                  <a:cubicBezTo>
                    <a:pt x="3815" y="777"/>
                    <a:pt x="3709" y="0"/>
                    <a:pt x="321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95827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191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01222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9686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1"/>
                  </a:cubicBezTo>
                  <a:cubicBezTo>
                    <a:pt x="191" y="131"/>
                    <a:pt x="1" y="1012"/>
                    <a:pt x="572" y="1404"/>
                  </a:cubicBezTo>
                  <a:cubicBezTo>
                    <a:pt x="711" y="1501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0221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3125" y="5"/>
                  </a:lnTo>
                  <a:lnTo>
                    <a:pt x="529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79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1924050" y="2982275"/>
              <a:ext cx="194375" cy="17422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287775" y="2609075"/>
              <a:ext cx="152125" cy="140950"/>
            </a:xfrm>
            <a:custGeom>
              <a:avLst/>
              <a:gdLst/>
              <a:ahLst/>
              <a:cxnLst/>
              <a:rect l="l" t="t" r="r" b="b"/>
              <a:pathLst>
                <a:path w="6085" h="5638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69" y="5314"/>
                    <a:pt x="1827" y="5637"/>
                    <a:pt x="2499" y="5637"/>
                  </a:cubicBezTo>
                  <a:cubicBezTo>
                    <a:pt x="2910" y="5637"/>
                    <a:pt x="3325" y="5516"/>
                    <a:pt x="3691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39077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29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24342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900225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9" y="412"/>
                  </a:moveTo>
                  <a:cubicBezTo>
                    <a:pt x="4446" y="412"/>
                    <a:pt x="4730" y="585"/>
                    <a:pt x="4787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46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9" y="412"/>
                  </a:cubicBezTo>
                  <a:close/>
                  <a:moveTo>
                    <a:pt x="7873" y="2722"/>
                  </a:moveTo>
                  <a:cubicBezTo>
                    <a:pt x="8128" y="2722"/>
                    <a:pt x="8353" y="2901"/>
                    <a:pt x="8394" y="3162"/>
                  </a:cubicBezTo>
                  <a:lnTo>
                    <a:pt x="9787" y="10746"/>
                  </a:lnTo>
                  <a:cubicBezTo>
                    <a:pt x="9835" y="11044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9" y="12527"/>
                    <a:pt x="2484" y="12345"/>
                    <a:pt x="2441" y="12068"/>
                  </a:cubicBezTo>
                  <a:lnTo>
                    <a:pt x="1060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2" y="3942"/>
                    <a:pt x="2460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906" y="3328"/>
                    <a:pt x="7061" y="3102"/>
                    <a:pt x="7013" y="2864"/>
                  </a:cubicBezTo>
                  <a:lnTo>
                    <a:pt x="7763" y="2733"/>
                  </a:lnTo>
                  <a:cubicBezTo>
                    <a:pt x="7800" y="2726"/>
                    <a:pt x="7837" y="2722"/>
                    <a:pt x="7873" y="2722"/>
                  </a:cubicBezTo>
                  <a:close/>
                  <a:moveTo>
                    <a:pt x="4146" y="1"/>
                  </a:moveTo>
                  <a:cubicBezTo>
                    <a:pt x="4083" y="1"/>
                    <a:pt x="4018" y="7"/>
                    <a:pt x="3953" y="19"/>
                  </a:cubicBezTo>
                  <a:cubicBezTo>
                    <a:pt x="3358" y="126"/>
                    <a:pt x="2965" y="697"/>
                    <a:pt x="3084" y="1281"/>
                  </a:cubicBezTo>
                  <a:cubicBezTo>
                    <a:pt x="3108" y="1459"/>
                    <a:pt x="3179" y="1626"/>
                    <a:pt x="3287" y="1757"/>
                  </a:cubicBezTo>
                  <a:lnTo>
                    <a:pt x="2513" y="1912"/>
                  </a:lnTo>
                  <a:cubicBezTo>
                    <a:pt x="2203" y="1971"/>
                    <a:pt x="1989" y="2281"/>
                    <a:pt x="2048" y="2590"/>
                  </a:cubicBezTo>
                  <a:lnTo>
                    <a:pt x="2096" y="2876"/>
                  </a:lnTo>
                  <a:lnTo>
                    <a:pt x="810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7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1" y="13505"/>
                    <a:pt x="2703" y="13496"/>
                  </a:cubicBezTo>
                  <a:lnTo>
                    <a:pt x="10037" y="12151"/>
                  </a:lnTo>
                  <a:cubicBezTo>
                    <a:pt x="10526" y="12068"/>
                    <a:pt x="10847" y="11591"/>
                    <a:pt x="10764" y="11115"/>
                  </a:cubicBezTo>
                  <a:lnTo>
                    <a:pt x="9180" y="2483"/>
                  </a:lnTo>
                  <a:cubicBezTo>
                    <a:pt x="9106" y="2047"/>
                    <a:pt x="8727" y="1744"/>
                    <a:pt x="8299" y="1744"/>
                  </a:cubicBezTo>
                  <a:cubicBezTo>
                    <a:pt x="8248" y="1744"/>
                    <a:pt x="8196" y="1748"/>
                    <a:pt x="8144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18" y="1235"/>
                    <a:pt x="6240" y="1235"/>
                  </a:cubicBezTo>
                  <a:cubicBezTo>
                    <a:pt x="6204" y="1235"/>
                    <a:pt x="6168" y="1238"/>
                    <a:pt x="6132" y="1245"/>
                  </a:cubicBezTo>
                  <a:lnTo>
                    <a:pt x="5180" y="1412"/>
                  </a:lnTo>
                  <a:cubicBezTo>
                    <a:pt x="5239" y="1245"/>
                    <a:pt x="5251" y="1066"/>
                    <a:pt x="5215" y="900"/>
                  </a:cubicBezTo>
                  <a:cubicBezTo>
                    <a:pt x="5120" y="370"/>
                    <a:pt x="4658" y="1"/>
                    <a:pt x="4146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9484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3" y="1549"/>
                    <a:pt x="1861" y="1146"/>
                    <a:pt x="1762" y="634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001250" y="3414500"/>
              <a:ext cx="96250" cy="33725"/>
            </a:xfrm>
            <a:custGeom>
              <a:avLst/>
              <a:gdLst/>
              <a:ahLst/>
              <a:cxnLst/>
              <a:rect l="l" t="t" r="r" b="b"/>
              <a:pathLst>
                <a:path w="3850" h="1349" extrusionOk="0">
                  <a:moveTo>
                    <a:pt x="3253" y="1"/>
                  </a:moveTo>
                  <a:cubicBezTo>
                    <a:pt x="3217" y="1"/>
                    <a:pt x="3179" y="5"/>
                    <a:pt x="3139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1" y="567"/>
                    <a:pt x="108" y="1349"/>
                    <a:pt x="597" y="1349"/>
                  </a:cubicBezTo>
                  <a:cubicBezTo>
                    <a:pt x="633" y="1349"/>
                    <a:pt x="670" y="1344"/>
                    <a:pt x="710" y="1336"/>
                  </a:cubicBezTo>
                  <a:lnTo>
                    <a:pt x="3294" y="871"/>
                  </a:lnTo>
                  <a:cubicBezTo>
                    <a:pt x="3849" y="793"/>
                    <a:pt x="3752" y="1"/>
                    <a:pt x="325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95827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01215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968675" y="35371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5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2" y="1546"/>
                    <a:pt x="1008" y="1546"/>
                  </a:cubicBezTo>
                  <a:cubicBezTo>
                    <a:pt x="1455" y="1546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0223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16" y="1"/>
                  </a:moveTo>
                  <a:lnTo>
                    <a:pt x="520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2" y="1348"/>
                    <a:pt x="658" y="1348"/>
                    <a:pt x="675" y="1346"/>
                  </a:cubicBezTo>
                  <a:lnTo>
                    <a:pt x="3270" y="882"/>
                  </a:lnTo>
                  <a:cubicBezTo>
                    <a:pt x="3775" y="744"/>
                    <a:pt x="3661" y="10"/>
                    <a:pt x="3172" y="10"/>
                  </a:cubicBezTo>
                  <a:cubicBezTo>
                    <a:pt x="3154" y="10"/>
                    <a:pt x="3135" y="11"/>
                    <a:pt x="3116" y="13"/>
                  </a:cubicBezTo>
                  <a:lnTo>
                    <a:pt x="3116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9252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4" y="1"/>
                    <a:pt x="1848" y="470"/>
                    <a:pt x="1179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3" y="6947"/>
                    <a:pt x="5841" y="6486"/>
                    <a:pt x="6513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287775" y="3402925"/>
              <a:ext cx="152125" cy="141325"/>
            </a:xfrm>
            <a:custGeom>
              <a:avLst/>
              <a:gdLst/>
              <a:ahLst/>
              <a:cxnLst/>
              <a:rect l="l" t="t" r="r" b="b"/>
              <a:pathLst>
                <a:path w="6085" h="5653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55" y="4561"/>
                  </a:cubicBezTo>
                  <a:lnTo>
                    <a:pt x="762" y="4727"/>
                  </a:lnTo>
                  <a:cubicBezTo>
                    <a:pt x="1171" y="5328"/>
                    <a:pt x="1833" y="5652"/>
                    <a:pt x="2508" y="5652"/>
                  </a:cubicBezTo>
                  <a:cubicBezTo>
                    <a:pt x="2916" y="5652"/>
                    <a:pt x="3328" y="5534"/>
                    <a:pt x="3691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39077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29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2434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4"/>
                    <a:pt x="4644" y="315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8"/>
                  </a:lnTo>
                  <a:cubicBezTo>
                    <a:pt x="0" y="5840"/>
                    <a:pt x="143" y="6019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3" y="10676"/>
                    <a:pt x="5697" y="10676"/>
                    <a:pt x="5712" y="10676"/>
                  </a:cubicBezTo>
                  <a:cubicBezTo>
                    <a:pt x="5896" y="10676"/>
                    <a:pt x="6051" y="10540"/>
                    <a:pt x="6085" y="10352"/>
                  </a:cubicBezTo>
                  <a:lnTo>
                    <a:pt x="6537" y="6864"/>
                  </a:lnTo>
                  <a:lnTo>
                    <a:pt x="10025" y="7328"/>
                  </a:lnTo>
                  <a:cubicBezTo>
                    <a:pt x="10040" y="7330"/>
                    <a:pt x="10055" y="7331"/>
                    <a:pt x="10069" y="7331"/>
                  </a:cubicBezTo>
                  <a:cubicBezTo>
                    <a:pt x="10253" y="7331"/>
                    <a:pt x="10409" y="7194"/>
                    <a:pt x="10442" y="7007"/>
                  </a:cubicBezTo>
                  <a:lnTo>
                    <a:pt x="10704" y="5030"/>
                  </a:lnTo>
                  <a:cubicBezTo>
                    <a:pt x="10728" y="4828"/>
                    <a:pt x="10585" y="4637"/>
                    <a:pt x="10383" y="4614"/>
                  </a:cubicBezTo>
                  <a:lnTo>
                    <a:pt x="6894" y="4161"/>
                  </a:lnTo>
                  <a:lnTo>
                    <a:pt x="7358" y="673"/>
                  </a:lnTo>
                  <a:cubicBezTo>
                    <a:pt x="7382" y="470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900525" y="4098700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9484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001675" y="4208750"/>
              <a:ext cx="95375" cy="33525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95827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01215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9686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0222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924050" y="4570700"/>
              <a:ext cx="194375" cy="174075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2877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39077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2434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106075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15430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207150" y="1031775"/>
              <a:ext cx="96475" cy="33875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16412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2180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17455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22800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130200" y="1393950"/>
              <a:ext cx="194075" cy="17395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49362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59662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449275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106075" y="1715600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15430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120680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16412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2180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117455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1228500" y="1937225"/>
              <a:ext cx="94200" cy="34050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1130200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14936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159662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1449275" y="2105900"/>
              <a:ext cx="267925" cy="266700"/>
            </a:xfrm>
            <a:custGeom>
              <a:avLst/>
              <a:gdLst/>
              <a:ahLst/>
              <a:cxnLst/>
              <a:rect l="l" t="t" r="r" b="b"/>
              <a:pathLst>
                <a:path w="10717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1106075" y="2509825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115430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12072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116412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12180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117455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1228025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130200" y="2982275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49362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59662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449275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106075" y="3303975"/>
              <a:ext cx="271200" cy="338325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154300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0680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16412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1800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17455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28500" y="3525850"/>
              <a:ext cx="94125" cy="33725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130200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4936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5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59662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17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49275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3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6"/>
                    <a:pt x="10371" y="4623"/>
                  </a:cubicBezTo>
                  <a:lnTo>
                    <a:pt x="6894" y="4170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106075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15430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2072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16412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21800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17455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228100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130200" y="4570700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49362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9662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449275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11925" y="921825"/>
              <a:ext cx="271200" cy="337225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601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130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36997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23850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38040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338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336050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994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8021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54825" y="1311750"/>
              <a:ext cx="268525" cy="266650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311925" y="1715975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3601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1265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6997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23950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8040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340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36925" y="2188200"/>
              <a:ext cx="193225" cy="173650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994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02175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55125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311925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601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13075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36997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23950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8040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338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36050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994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02175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55125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311925" y="330455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601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1265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6997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23850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38040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340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336925" y="3776475"/>
              <a:ext cx="193225" cy="1736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9947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802175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55125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11925" y="409870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3601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13075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6997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3850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38040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339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336050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6994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02175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654825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2"/>
          <p:cNvSpPr txBox="1">
            <a:spLocks noGrp="1"/>
          </p:cNvSpPr>
          <p:nvPr>
            <p:ph type="ctrTitle"/>
          </p:nvPr>
        </p:nvSpPr>
        <p:spPr>
          <a:xfrm>
            <a:off x="1814700" y="1708775"/>
            <a:ext cx="5514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6" name="Google Shape;506;p2"/>
          <p:cNvSpPr txBox="1">
            <a:spLocks noGrp="1"/>
          </p:cNvSpPr>
          <p:nvPr>
            <p:ph type="subTitle" idx="1"/>
          </p:nvPr>
        </p:nvSpPr>
        <p:spPr>
          <a:xfrm>
            <a:off x="1918200" y="3761375"/>
            <a:ext cx="5307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 2">
  <p:cSld name="CAPTION_ONLY_4"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p18"/>
          <p:cNvSpPr txBox="1">
            <a:spLocks noGrp="1"/>
          </p:cNvSpPr>
          <p:nvPr>
            <p:ph type="title"/>
          </p:nvPr>
        </p:nvSpPr>
        <p:spPr>
          <a:xfrm>
            <a:off x="2359000" y="823050"/>
            <a:ext cx="3519900" cy="13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">
  <p:cSld name="CUSTOM_4">
    <p:spTree>
      <p:nvGrpSpPr>
        <p:cNvPr id="1" name="Shape 3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p20"/>
          <p:cNvSpPr/>
          <p:nvPr/>
        </p:nvSpPr>
        <p:spPr>
          <a:xfrm>
            <a:off x="0" y="1054050"/>
            <a:ext cx="5096700" cy="303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20"/>
          <p:cNvSpPr txBox="1">
            <a:spLocks noGrp="1"/>
          </p:cNvSpPr>
          <p:nvPr>
            <p:ph type="title"/>
          </p:nvPr>
        </p:nvSpPr>
        <p:spPr>
          <a:xfrm>
            <a:off x="620700" y="2963825"/>
            <a:ext cx="395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43" name="Google Shape;3743;p20"/>
          <p:cNvSpPr txBox="1">
            <a:spLocks noGrp="1"/>
          </p:cNvSpPr>
          <p:nvPr>
            <p:ph type="subTitle" idx="1"/>
          </p:nvPr>
        </p:nvSpPr>
        <p:spPr>
          <a:xfrm>
            <a:off x="620700" y="1606975"/>
            <a:ext cx="3673200" cy="12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44" name="Google Shape;3744;p20"/>
          <p:cNvGrpSpPr/>
          <p:nvPr/>
        </p:nvGrpSpPr>
        <p:grpSpPr>
          <a:xfrm>
            <a:off x="58977" y="53123"/>
            <a:ext cx="9026046" cy="847855"/>
            <a:chOff x="58777" y="4197223"/>
            <a:chExt cx="9026046" cy="847855"/>
          </a:xfrm>
        </p:grpSpPr>
        <p:sp>
          <p:nvSpPr>
            <p:cNvPr id="3745" name="Google Shape;3745;p20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0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0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0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0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0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0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0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0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0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0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0"/>
            <p:cNvSpPr/>
            <p:nvPr/>
          </p:nvSpPr>
          <p:spPr>
            <a:xfrm>
              <a:off x="7231805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0"/>
            <p:cNvSpPr/>
            <p:nvPr/>
          </p:nvSpPr>
          <p:spPr>
            <a:xfrm>
              <a:off x="7293638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0"/>
            <p:cNvSpPr/>
            <p:nvPr/>
          </p:nvSpPr>
          <p:spPr>
            <a:xfrm>
              <a:off x="7361954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0"/>
            <p:cNvSpPr/>
            <p:nvPr/>
          </p:nvSpPr>
          <p:spPr>
            <a:xfrm>
              <a:off x="7306314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0"/>
            <p:cNvSpPr/>
            <p:nvPr/>
          </p:nvSpPr>
          <p:spPr>
            <a:xfrm>
              <a:off x="7375824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0"/>
            <p:cNvSpPr/>
            <p:nvPr/>
          </p:nvSpPr>
          <p:spPr>
            <a:xfrm>
              <a:off x="7319765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0"/>
            <p:cNvSpPr/>
            <p:nvPr/>
          </p:nvSpPr>
          <p:spPr>
            <a:xfrm>
              <a:off x="7388855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0"/>
            <p:cNvSpPr/>
            <p:nvPr/>
          </p:nvSpPr>
          <p:spPr>
            <a:xfrm>
              <a:off x="7262544" y="4806843"/>
              <a:ext cx="250428" cy="224624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0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0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0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0"/>
            <p:cNvSpPr/>
            <p:nvPr/>
          </p:nvSpPr>
          <p:spPr>
            <a:xfrm>
              <a:off x="6206806" y="4197965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0"/>
            <p:cNvSpPr/>
            <p:nvPr/>
          </p:nvSpPr>
          <p:spPr>
            <a:xfrm>
              <a:off x="6269026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0"/>
            <p:cNvSpPr/>
            <p:nvPr/>
          </p:nvSpPr>
          <p:spPr>
            <a:xfrm>
              <a:off x="6337310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0"/>
            <p:cNvSpPr/>
            <p:nvPr/>
          </p:nvSpPr>
          <p:spPr>
            <a:xfrm>
              <a:off x="6281702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0"/>
            <p:cNvSpPr/>
            <p:nvPr/>
          </p:nvSpPr>
          <p:spPr>
            <a:xfrm>
              <a:off x="6351212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0"/>
            <p:cNvSpPr/>
            <p:nvPr/>
          </p:nvSpPr>
          <p:spPr>
            <a:xfrm>
              <a:off x="6295152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0"/>
            <p:cNvSpPr/>
            <p:nvPr/>
          </p:nvSpPr>
          <p:spPr>
            <a:xfrm>
              <a:off x="6364243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0"/>
            <p:cNvSpPr/>
            <p:nvPr/>
          </p:nvSpPr>
          <p:spPr>
            <a:xfrm>
              <a:off x="6237545" y="4806940"/>
              <a:ext cx="250815" cy="224592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0"/>
            <p:cNvSpPr/>
            <p:nvPr/>
          </p:nvSpPr>
          <p:spPr>
            <a:xfrm>
              <a:off x="6706823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0"/>
            <p:cNvSpPr/>
            <p:nvPr/>
          </p:nvSpPr>
          <p:spPr>
            <a:xfrm>
              <a:off x="6839327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0"/>
            <p:cNvSpPr/>
            <p:nvPr/>
          </p:nvSpPr>
          <p:spPr>
            <a:xfrm>
              <a:off x="6649603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0"/>
            <p:cNvSpPr/>
            <p:nvPr/>
          </p:nvSpPr>
          <p:spPr>
            <a:xfrm>
              <a:off x="5182226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0"/>
            <p:cNvSpPr/>
            <p:nvPr/>
          </p:nvSpPr>
          <p:spPr>
            <a:xfrm>
              <a:off x="5244414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0"/>
            <p:cNvSpPr/>
            <p:nvPr/>
          </p:nvSpPr>
          <p:spPr>
            <a:xfrm>
              <a:off x="5312149" y="4339952"/>
              <a:ext cx="123988" cy="43383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0"/>
            <p:cNvSpPr/>
            <p:nvPr/>
          </p:nvSpPr>
          <p:spPr>
            <a:xfrm>
              <a:off x="5257090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0"/>
            <p:cNvSpPr/>
            <p:nvPr/>
          </p:nvSpPr>
          <p:spPr>
            <a:xfrm>
              <a:off x="5326599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0"/>
            <p:cNvSpPr/>
            <p:nvPr/>
          </p:nvSpPr>
          <p:spPr>
            <a:xfrm>
              <a:off x="5270540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0"/>
            <p:cNvSpPr/>
            <p:nvPr/>
          </p:nvSpPr>
          <p:spPr>
            <a:xfrm>
              <a:off x="5339630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0"/>
            <p:cNvSpPr/>
            <p:nvPr/>
          </p:nvSpPr>
          <p:spPr>
            <a:xfrm>
              <a:off x="5212933" y="4806843"/>
              <a:ext cx="250815" cy="224624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0"/>
            <p:cNvSpPr/>
            <p:nvPr/>
          </p:nvSpPr>
          <p:spPr>
            <a:xfrm>
              <a:off x="5682211" y="4325276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0"/>
            <p:cNvSpPr/>
            <p:nvPr/>
          </p:nvSpPr>
          <p:spPr>
            <a:xfrm>
              <a:off x="5814714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0"/>
            <p:cNvSpPr/>
            <p:nvPr/>
          </p:nvSpPr>
          <p:spPr>
            <a:xfrm>
              <a:off x="5624636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0"/>
            <p:cNvSpPr/>
            <p:nvPr/>
          </p:nvSpPr>
          <p:spPr>
            <a:xfrm>
              <a:off x="4157614" y="4197965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0"/>
            <p:cNvSpPr/>
            <p:nvPr/>
          </p:nvSpPr>
          <p:spPr>
            <a:xfrm>
              <a:off x="4219446" y="435446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0"/>
            <p:cNvSpPr/>
            <p:nvPr/>
          </p:nvSpPr>
          <p:spPr>
            <a:xfrm>
              <a:off x="4288117" y="4339952"/>
              <a:ext cx="123827" cy="43254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0"/>
            <p:cNvSpPr/>
            <p:nvPr/>
          </p:nvSpPr>
          <p:spPr>
            <a:xfrm>
              <a:off x="4232090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0"/>
            <p:cNvSpPr/>
            <p:nvPr/>
          </p:nvSpPr>
          <p:spPr>
            <a:xfrm>
              <a:off x="4301987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0"/>
            <p:cNvSpPr/>
            <p:nvPr/>
          </p:nvSpPr>
          <p:spPr>
            <a:xfrm>
              <a:off x="4245928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0"/>
            <p:cNvSpPr/>
            <p:nvPr/>
          </p:nvSpPr>
          <p:spPr>
            <a:xfrm>
              <a:off x="4315018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0"/>
            <p:cNvSpPr/>
            <p:nvPr/>
          </p:nvSpPr>
          <p:spPr>
            <a:xfrm>
              <a:off x="4188320" y="4806940"/>
              <a:ext cx="250428" cy="224592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0"/>
            <p:cNvSpPr/>
            <p:nvPr/>
          </p:nvSpPr>
          <p:spPr>
            <a:xfrm>
              <a:off x="4657631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0"/>
            <p:cNvSpPr/>
            <p:nvPr/>
          </p:nvSpPr>
          <p:spPr>
            <a:xfrm>
              <a:off x="4790102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0"/>
            <p:cNvSpPr/>
            <p:nvPr/>
          </p:nvSpPr>
          <p:spPr>
            <a:xfrm>
              <a:off x="4600023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0"/>
            <p:cNvSpPr/>
            <p:nvPr/>
          </p:nvSpPr>
          <p:spPr>
            <a:xfrm>
              <a:off x="3133001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0"/>
            <p:cNvSpPr/>
            <p:nvPr/>
          </p:nvSpPr>
          <p:spPr>
            <a:xfrm>
              <a:off x="3194834" y="435446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0"/>
            <p:cNvSpPr/>
            <p:nvPr/>
          </p:nvSpPr>
          <p:spPr>
            <a:xfrm>
              <a:off x="3263118" y="4339823"/>
              <a:ext cx="124343" cy="43383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0"/>
            <p:cNvSpPr/>
            <p:nvPr/>
          </p:nvSpPr>
          <p:spPr>
            <a:xfrm>
              <a:off x="3207510" y="442397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0"/>
            <p:cNvSpPr/>
            <p:nvPr/>
          </p:nvSpPr>
          <p:spPr>
            <a:xfrm>
              <a:off x="3277020" y="440930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0"/>
            <p:cNvSpPr/>
            <p:nvPr/>
          </p:nvSpPr>
          <p:spPr>
            <a:xfrm>
              <a:off x="3221315" y="4498130"/>
              <a:ext cx="59769" cy="50221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0"/>
            <p:cNvSpPr/>
            <p:nvPr/>
          </p:nvSpPr>
          <p:spPr>
            <a:xfrm>
              <a:off x="3290406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0"/>
            <p:cNvSpPr/>
            <p:nvPr/>
          </p:nvSpPr>
          <p:spPr>
            <a:xfrm>
              <a:off x="3163708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0"/>
            <p:cNvSpPr/>
            <p:nvPr/>
          </p:nvSpPr>
          <p:spPr>
            <a:xfrm>
              <a:off x="3633018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0"/>
            <p:cNvSpPr/>
            <p:nvPr/>
          </p:nvSpPr>
          <p:spPr>
            <a:xfrm>
              <a:off x="3765490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0"/>
            <p:cNvSpPr/>
            <p:nvPr/>
          </p:nvSpPr>
          <p:spPr>
            <a:xfrm>
              <a:off x="3575411" y="4700692"/>
              <a:ext cx="345645" cy="344387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0"/>
            <p:cNvSpPr/>
            <p:nvPr/>
          </p:nvSpPr>
          <p:spPr>
            <a:xfrm>
              <a:off x="2108389" y="4197965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0"/>
            <p:cNvSpPr/>
            <p:nvPr/>
          </p:nvSpPr>
          <p:spPr>
            <a:xfrm>
              <a:off x="2170222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0"/>
            <p:cNvSpPr/>
            <p:nvPr/>
          </p:nvSpPr>
          <p:spPr>
            <a:xfrm>
              <a:off x="2238893" y="4339952"/>
              <a:ext cx="123053" cy="43254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0"/>
            <p:cNvSpPr/>
            <p:nvPr/>
          </p:nvSpPr>
          <p:spPr>
            <a:xfrm>
              <a:off x="2182898" y="442397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0"/>
            <p:cNvSpPr/>
            <p:nvPr/>
          </p:nvSpPr>
          <p:spPr>
            <a:xfrm>
              <a:off x="2252408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0"/>
            <p:cNvSpPr/>
            <p:nvPr/>
          </p:nvSpPr>
          <p:spPr>
            <a:xfrm>
              <a:off x="2196316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0"/>
            <p:cNvSpPr/>
            <p:nvPr/>
          </p:nvSpPr>
          <p:spPr>
            <a:xfrm>
              <a:off x="2265439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0"/>
            <p:cNvSpPr/>
            <p:nvPr/>
          </p:nvSpPr>
          <p:spPr>
            <a:xfrm>
              <a:off x="2138741" y="4806940"/>
              <a:ext cx="250783" cy="224592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0"/>
            <p:cNvSpPr/>
            <p:nvPr/>
          </p:nvSpPr>
          <p:spPr>
            <a:xfrm>
              <a:off x="2608019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0"/>
            <p:cNvSpPr/>
            <p:nvPr/>
          </p:nvSpPr>
          <p:spPr>
            <a:xfrm>
              <a:off x="2740909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0"/>
            <p:cNvSpPr/>
            <p:nvPr/>
          </p:nvSpPr>
          <p:spPr>
            <a:xfrm>
              <a:off x="2550799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0"/>
            <p:cNvSpPr/>
            <p:nvPr/>
          </p:nvSpPr>
          <p:spPr>
            <a:xfrm>
              <a:off x="1083390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0"/>
            <p:cNvSpPr/>
            <p:nvPr/>
          </p:nvSpPr>
          <p:spPr>
            <a:xfrm>
              <a:off x="1145609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0"/>
            <p:cNvSpPr/>
            <p:nvPr/>
          </p:nvSpPr>
          <p:spPr>
            <a:xfrm>
              <a:off x="1213893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0"/>
            <p:cNvSpPr/>
            <p:nvPr/>
          </p:nvSpPr>
          <p:spPr>
            <a:xfrm>
              <a:off x="1158286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0"/>
            <p:cNvSpPr/>
            <p:nvPr/>
          </p:nvSpPr>
          <p:spPr>
            <a:xfrm>
              <a:off x="1227795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0"/>
            <p:cNvSpPr/>
            <p:nvPr/>
          </p:nvSpPr>
          <p:spPr>
            <a:xfrm>
              <a:off x="1171736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0"/>
            <p:cNvSpPr/>
            <p:nvPr/>
          </p:nvSpPr>
          <p:spPr>
            <a:xfrm>
              <a:off x="1240826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0"/>
            <p:cNvSpPr/>
            <p:nvPr/>
          </p:nvSpPr>
          <p:spPr>
            <a:xfrm>
              <a:off x="1114516" y="4806940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0"/>
            <p:cNvSpPr/>
            <p:nvPr/>
          </p:nvSpPr>
          <p:spPr>
            <a:xfrm>
              <a:off x="1583407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0"/>
            <p:cNvSpPr/>
            <p:nvPr/>
          </p:nvSpPr>
          <p:spPr>
            <a:xfrm>
              <a:off x="1716297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0"/>
            <p:cNvSpPr/>
            <p:nvPr/>
          </p:nvSpPr>
          <p:spPr>
            <a:xfrm>
              <a:off x="1526186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0"/>
            <p:cNvSpPr/>
            <p:nvPr/>
          </p:nvSpPr>
          <p:spPr>
            <a:xfrm>
              <a:off x="58777" y="4197965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0"/>
            <p:cNvSpPr/>
            <p:nvPr/>
          </p:nvSpPr>
          <p:spPr>
            <a:xfrm>
              <a:off x="120997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0"/>
            <p:cNvSpPr/>
            <p:nvPr/>
          </p:nvSpPr>
          <p:spPr>
            <a:xfrm>
              <a:off x="18928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0"/>
            <p:cNvSpPr/>
            <p:nvPr/>
          </p:nvSpPr>
          <p:spPr>
            <a:xfrm>
              <a:off x="133673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0"/>
            <p:cNvSpPr/>
            <p:nvPr/>
          </p:nvSpPr>
          <p:spPr>
            <a:xfrm>
              <a:off x="203183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0"/>
            <p:cNvSpPr/>
            <p:nvPr/>
          </p:nvSpPr>
          <p:spPr>
            <a:xfrm>
              <a:off x="147124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0"/>
            <p:cNvSpPr/>
            <p:nvPr/>
          </p:nvSpPr>
          <p:spPr>
            <a:xfrm>
              <a:off x="216214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0"/>
            <p:cNvSpPr/>
            <p:nvPr/>
          </p:nvSpPr>
          <p:spPr>
            <a:xfrm>
              <a:off x="89903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0"/>
            <p:cNvSpPr/>
            <p:nvPr/>
          </p:nvSpPr>
          <p:spPr>
            <a:xfrm>
              <a:off x="558794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0"/>
            <p:cNvSpPr/>
            <p:nvPr/>
          </p:nvSpPr>
          <p:spPr>
            <a:xfrm>
              <a:off x="691298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0"/>
            <p:cNvSpPr/>
            <p:nvPr/>
          </p:nvSpPr>
          <p:spPr>
            <a:xfrm>
              <a:off x="501187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3">
  <p:cSld name="CUSTOM_3">
    <p:spTree>
      <p:nvGrpSpPr>
        <p:cNvPr id="1" name="Shape 4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7" name="Google Shape;4467;p23"/>
          <p:cNvGrpSpPr/>
          <p:nvPr/>
        </p:nvGrpSpPr>
        <p:grpSpPr>
          <a:xfrm>
            <a:off x="-2" y="98419"/>
            <a:ext cx="4485187" cy="4946659"/>
            <a:chOff x="4600023" y="98419"/>
            <a:chExt cx="4485187" cy="4946659"/>
          </a:xfrm>
        </p:grpSpPr>
        <p:sp>
          <p:nvSpPr>
            <p:cNvPr id="4468" name="Google Shape;4468;p23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3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3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23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3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3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3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3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23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23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23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23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23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23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3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3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23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23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23"/>
            <p:cNvSpPr/>
            <p:nvPr/>
          </p:nvSpPr>
          <p:spPr>
            <a:xfrm>
              <a:off x="8288286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23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23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23"/>
            <p:cNvSpPr/>
            <p:nvPr/>
          </p:nvSpPr>
          <p:spPr>
            <a:xfrm>
              <a:off x="8698827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3"/>
            <p:cNvSpPr/>
            <p:nvPr/>
          </p:nvSpPr>
          <p:spPr>
            <a:xfrm>
              <a:off x="8256418" y="2147999"/>
              <a:ext cx="349515" cy="435765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3"/>
            <p:cNvSpPr/>
            <p:nvPr/>
          </p:nvSpPr>
          <p:spPr>
            <a:xfrm>
              <a:off x="8318251" y="2305274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3"/>
            <p:cNvSpPr/>
            <p:nvPr/>
          </p:nvSpPr>
          <p:spPr>
            <a:xfrm>
              <a:off x="838692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3"/>
            <p:cNvSpPr/>
            <p:nvPr/>
          </p:nvSpPr>
          <p:spPr>
            <a:xfrm>
              <a:off x="8330927" y="2374687"/>
              <a:ext cx="60156" cy="49931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3"/>
            <p:cNvSpPr/>
            <p:nvPr/>
          </p:nvSpPr>
          <p:spPr>
            <a:xfrm>
              <a:off x="840053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3"/>
            <p:cNvSpPr/>
            <p:nvPr/>
          </p:nvSpPr>
          <p:spPr>
            <a:xfrm>
              <a:off x="8344377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3"/>
            <p:cNvSpPr/>
            <p:nvPr/>
          </p:nvSpPr>
          <p:spPr>
            <a:xfrm>
              <a:off x="841372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23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3"/>
            <p:cNvSpPr/>
            <p:nvPr/>
          </p:nvSpPr>
          <p:spPr>
            <a:xfrm>
              <a:off x="8756435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3"/>
            <p:cNvSpPr/>
            <p:nvPr/>
          </p:nvSpPr>
          <p:spPr>
            <a:xfrm>
              <a:off x="8888938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3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3"/>
            <p:cNvSpPr/>
            <p:nvPr/>
          </p:nvSpPr>
          <p:spPr>
            <a:xfrm>
              <a:off x="8256031" y="3173385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3"/>
            <p:cNvSpPr/>
            <p:nvPr/>
          </p:nvSpPr>
          <p:spPr>
            <a:xfrm>
              <a:off x="8318251" y="332975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3"/>
            <p:cNvSpPr/>
            <p:nvPr/>
          </p:nvSpPr>
          <p:spPr>
            <a:xfrm>
              <a:off x="8386373" y="3314791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3"/>
            <p:cNvSpPr/>
            <p:nvPr/>
          </p:nvSpPr>
          <p:spPr>
            <a:xfrm>
              <a:off x="8330927" y="339926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3"/>
            <p:cNvSpPr/>
            <p:nvPr/>
          </p:nvSpPr>
          <p:spPr>
            <a:xfrm>
              <a:off x="8400436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3"/>
            <p:cNvSpPr/>
            <p:nvPr/>
          </p:nvSpPr>
          <p:spPr>
            <a:xfrm>
              <a:off x="8344377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3"/>
            <p:cNvSpPr/>
            <p:nvPr/>
          </p:nvSpPr>
          <p:spPr>
            <a:xfrm>
              <a:off x="8413983" y="3458777"/>
              <a:ext cx="121440" cy="43609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23"/>
            <p:cNvSpPr/>
            <p:nvPr/>
          </p:nvSpPr>
          <p:spPr>
            <a:xfrm>
              <a:off x="8288286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23"/>
            <p:cNvSpPr/>
            <p:nvPr/>
          </p:nvSpPr>
          <p:spPr>
            <a:xfrm>
              <a:off x="8756435" y="3300663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23"/>
            <p:cNvSpPr/>
            <p:nvPr/>
          </p:nvSpPr>
          <p:spPr>
            <a:xfrm>
              <a:off x="8888938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23"/>
            <p:cNvSpPr/>
            <p:nvPr/>
          </p:nvSpPr>
          <p:spPr>
            <a:xfrm>
              <a:off x="8698827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3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23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3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23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23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23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23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23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23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23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23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23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23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23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23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23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23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23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23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3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3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3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3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3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3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3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3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3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3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3"/>
            <p:cNvSpPr/>
            <p:nvPr/>
          </p:nvSpPr>
          <p:spPr>
            <a:xfrm>
              <a:off x="7262544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3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3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3"/>
            <p:cNvSpPr/>
            <p:nvPr/>
          </p:nvSpPr>
          <p:spPr>
            <a:xfrm>
              <a:off x="7674215" y="1626564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3"/>
            <p:cNvSpPr/>
            <p:nvPr/>
          </p:nvSpPr>
          <p:spPr>
            <a:xfrm>
              <a:off x="7231805" y="2147999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3"/>
            <p:cNvSpPr/>
            <p:nvPr/>
          </p:nvSpPr>
          <p:spPr>
            <a:xfrm>
              <a:off x="7293638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3"/>
            <p:cNvSpPr/>
            <p:nvPr/>
          </p:nvSpPr>
          <p:spPr>
            <a:xfrm>
              <a:off x="7361954" y="2290308"/>
              <a:ext cx="124472" cy="43673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3"/>
            <p:cNvSpPr/>
            <p:nvPr/>
          </p:nvSpPr>
          <p:spPr>
            <a:xfrm>
              <a:off x="7306314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3"/>
            <p:cNvSpPr/>
            <p:nvPr/>
          </p:nvSpPr>
          <p:spPr>
            <a:xfrm>
              <a:off x="737595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3"/>
            <p:cNvSpPr/>
            <p:nvPr/>
          </p:nvSpPr>
          <p:spPr>
            <a:xfrm>
              <a:off x="7319765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3"/>
            <p:cNvSpPr/>
            <p:nvPr/>
          </p:nvSpPr>
          <p:spPr>
            <a:xfrm>
              <a:off x="7388758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3"/>
            <p:cNvSpPr/>
            <p:nvPr/>
          </p:nvSpPr>
          <p:spPr>
            <a:xfrm>
              <a:off x="7262544" y="2757263"/>
              <a:ext cx="250428" cy="224817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3"/>
            <p:cNvSpPr/>
            <p:nvPr/>
          </p:nvSpPr>
          <p:spPr>
            <a:xfrm>
              <a:off x="7731822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3"/>
            <p:cNvSpPr/>
            <p:nvPr/>
          </p:nvSpPr>
          <p:spPr>
            <a:xfrm>
              <a:off x="7864326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3"/>
            <p:cNvSpPr/>
            <p:nvPr/>
          </p:nvSpPr>
          <p:spPr>
            <a:xfrm>
              <a:off x="7674215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3"/>
            <p:cNvSpPr/>
            <p:nvPr/>
          </p:nvSpPr>
          <p:spPr>
            <a:xfrm>
              <a:off x="7231418" y="3172611"/>
              <a:ext cx="350289" cy="436507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3"/>
            <p:cNvSpPr/>
            <p:nvPr/>
          </p:nvSpPr>
          <p:spPr>
            <a:xfrm>
              <a:off x="7293638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3"/>
            <p:cNvSpPr/>
            <p:nvPr/>
          </p:nvSpPr>
          <p:spPr>
            <a:xfrm>
              <a:off x="7361406" y="3314791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3"/>
            <p:cNvSpPr/>
            <p:nvPr/>
          </p:nvSpPr>
          <p:spPr>
            <a:xfrm>
              <a:off x="7306314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3"/>
            <p:cNvSpPr/>
            <p:nvPr/>
          </p:nvSpPr>
          <p:spPr>
            <a:xfrm>
              <a:off x="7375824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3"/>
            <p:cNvSpPr/>
            <p:nvPr/>
          </p:nvSpPr>
          <p:spPr>
            <a:xfrm>
              <a:off x="7319765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3"/>
            <p:cNvSpPr/>
            <p:nvPr/>
          </p:nvSpPr>
          <p:spPr>
            <a:xfrm>
              <a:off x="7389371" y="3458810"/>
              <a:ext cx="121537" cy="43577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3"/>
            <p:cNvSpPr/>
            <p:nvPr/>
          </p:nvSpPr>
          <p:spPr>
            <a:xfrm>
              <a:off x="7262544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3"/>
            <p:cNvSpPr/>
            <p:nvPr/>
          </p:nvSpPr>
          <p:spPr>
            <a:xfrm>
              <a:off x="7731435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3"/>
            <p:cNvSpPr/>
            <p:nvPr/>
          </p:nvSpPr>
          <p:spPr>
            <a:xfrm>
              <a:off x="7864326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3"/>
            <p:cNvSpPr/>
            <p:nvPr/>
          </p:nvSpPr>
          <p:spPr>
            <a:xfrm>
              <a:off x="7674215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3"/>
            <p:cNvSpPr/>
            <p:nvPr/>
          </p:nvSpPr>
          <p:spPr>
            <a:xfrm>
              <a:off x="7231805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3"/>
            <p:cNvSpPr/>
            <p:nvPr/>
          </p:nvSpPr>
          <p:spPr>
            <a:xfrm>
              <a:off x="7293638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3"/>
            <p:cNvSpPr/>
            <p:nvPr/>
          </p:nvSpPr>
          <p:spPr>
            <a:xfrm>
              <a:off x="7361954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3"/>
            <p:cNvSpPr/>
            <p:nvPr/>
          </p:nvSpPr>
          <p:spPr>
            <a:xfrm>
              <a:off x="7306314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3"/>
            <p:cNvSpPr/>
            <p:nvPr/>
          </p:nvSpPr>
          <p:spPr>
            <a:xfrm>
              <a:off x="7375824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3"/>
            <p:cNvSpPr/>
            <p:nvPr/>
          </p:nvSpPr>
          <p:spPr>
            <a:xfrm>
              <a:off x="7319765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3"/>
            <p:cNvSpPr/>
            <p:nvPr/>
          </p:nvSpPr>
          <p:spPr>
            <a:xfrm>
              <a:off x="7388855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3"/>
            <p:cNvSpPr/>
            <p:nvPr/>
          </p:nvSpPr>
          <p:spPr>
            <a:xfrm>
              <a:off x="7262544" y="4806843"/>
              <a:ext cx="250428" cy="224624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3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3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3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3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3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3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3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3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3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3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3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3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3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3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3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3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3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3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3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3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3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3"/>
            <p:cNvSpPr/>
            <p:nvPr/>
          </p:nvSpPr>
          <p:spPr>
            <a:xfrm>
              <a:off x="6239093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3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3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3"/>
            <p:cNvSpPr/>
            <p:nvPr/>
          </p:nvSpPr>
          <p:spPr>
            <a:xfrm>
              <a:off x="6649603" y="1626564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3"/>
            <p:cNvSpPr/>
            <p:nvPr/>
          </p:nvSpPr>
          <p:spPr>
            <a:xfrm>
              <a:off x="6206806" y="2148741"/>
              <a:ext cx="349902" cy="435023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3"/>
            <p:cNvSpPr/>
            <p:nvPr/>
          </p:nvSpPr>
          <p:spPr>
            <a:xfrm>
              <a:off x="6269026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3"/>
            <p:cNvSpPr/>
            <p:nvPr/>
          </p:nvSpPr>
          <p:spPr>
            <a:xfrm>
              <a:off x="6337310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3"/>
            <p:cNvSpPr/>
            <p:nvPr/>
          </p:nvSpPr>
          <p:spPr>
            <a:xfrm>
              <a:off x="6281702" y="2374687"/>
              <a:ext cx="59769" cy="49931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3"/>
            <p:cNvSpPr/>
            <p:nvPr/>
          </p:nvSpPr>
          <p:spPr>
            <a:xfrm>
              <a:off x="6351341" y="2359753"/>
              <a:ext cx="120892" cy="43512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3"/>
            <p:cNvSpPr/>
            <p:nvPr/>
          </p:nvSpPr>
          <p:spPr>
            <a:xfrm>
              <a:off x="6295152" y="2448906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3"/>
            <p:cNvSpPr/>
            <p:nvPr/>
          </p:nvSpPr>
          <p:spPr>
            <a:xfrm>
              <a:off x="6364146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3"/>
            <p:cNvSpPr/>
            <p:nvPr/>
          </p:nvSpPr>
          <p:spPr>
            <a:xfrm>
              <a:off x="6237545" y="2757554"/>
              <a:ext cx="250815" cy="22478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3"/>
            <p:cNvSpPr/>
            <p:nvPr/>
          </p:nvSpPr>
          <p:spPr>
            <a:xfrm>
              <a:off x="6706823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3"/>
            <p:cNvSpPr/>
            <p:nvPr/>
          </p:nvSpPr>
          <p:spPr>
            <a:xfrm>
              <a:off x="6839327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3"/>
            <p:cNvSpPr/>
            <p:nvPr/>
          </p:nvSpPr>
          <p:spPr>
            <a:xfrm>
              <a:off x="6649603" y="2651177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3"/>
            <p:cNvSpPr/>
            <p:nvPr/>
          </p:nvSpPr>
          <p:spPr>
            <a:xfrm>
              <a:off x="6206806" y="3173353"/>
              <a:ext cx="349902" cy="435765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3"/>
            <p:cNvSpPr/>
            <p:nvPr/>
          </p:nvSpPr>
          <p:spPr>
            <a:xfrm>
              <a:off x="6269026" y="332975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3"/>
            <p:cNvSpPr/>
            <p:nvPr/>
          </p:nvSpPr>
          <p:spPr>
            <a:xfrm>
              <a:off x="6336794" y="331479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3"/>
            <p:cNvSpPr/>
            <p:nvPr/>
          </p:nvSpPr>
          <p:spPr>
            <a:xfrm>
              <a:off x="6281702" y="3399267"/>
              <a:ext cx="59769" cy="49963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3"/>
            <p:cNvSpPr/>
            <p:nvPr/>
          </p:nvSpPr>
          <p:spPr>
            <a:xfrm>
              <a:off x="6351212" y="3384688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3"/>
            <p:cNvSpPr/>
            <p:nvPr/>
          </p:nvSpPr>
          <p:spPr>
            <a:xfrm>
              <a:off x="6295152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3"/>
            <p:cNvSpPr/>
            <p:nvPr/>
          </p:nvSpPr>
          <p:spPr>
            <a:xfrm>
              <a:off x="6364404" y="3458777"/>
              <a:ext cx="121795" cy="43609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3"/>
            <p:cNvSpPr/>
            <p:nvPr/>
          </p:nvSpPr>
          <p:spPr>
            <a:xfrm>
              <a:off x="6239093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3"/>
            <p:cNvSpPr/>
            <p:nvPr/>
          </p:nvSpPr>
          <p:spPr>
            <a:xfrm>
              <a:off x="6706823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3"/>
            <p:cNvSpPr/>
            <p:nvPr/>
          </p:nvSpPr>
          <p:spPr>
            <a:xfrm>
              <a:off x="6839327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3"/>
            <p:cNvSpPr/>
            <p:nvPr/>
          </p:nvSpPr>
          <p:spPr>
            <a:xfrm>
              <a:off x="6649603" y="3675789"/>
              <a:ext cx="345677" cy="344677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3"/>
            <p:cNvSpPr/>
            <p:nvPr/>
          </p:nvSpPr>
          <p:spPr>
            <a:xfrm>
              <a:off x="6206806" y="4197965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3"/>
            <p:cNvSpPr/>
            <p:nvPr/>
          </p:nvSpPr>
          <p:spPr>
            <a:xfrm>
              <a:off x="6269026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3"/>
            <p:cNvSpPr/>
            <p:nvPr/>
          </p:nvSpPr>
          <p:spPr>
            <a:xfrm>
              <a:off x="6337310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3"/>
            <p:cNvSpPr/>
            <p:nvPr/>
          </p:nvSpPr>
          <p:spPr>
            <a:xfrm>
              <a:off x="6281702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3"/>
            <p:cNvSpPr/>
            <p:nvPr/>
          </p:nvSpPr>
          <p:spPr>
            <a:xfrm>
              <a:off x="6351212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3"/>
            <p:cNvSpPr/>
            <p:nvPr/>
          </p:nvSpPr>
          <p:spPr>
            <a:xfrm>
              <a:off x="6295152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3"/>
            <p:cNvSpPr/>
            <p:nvPr/>
          </p:nvSpPr>
          <p:spPr>
            <a:xfrm>
              <a:off x="6364243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3"/>
            <p:cNvSpPr/>
            <p:nvPr/>
          </p:nvSpPr>
          <p:spPr>
            <a:xfrm>
              <a:off x="6237545" y="4806940"/>
              <a:ext cx="250815" cy="224592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3"/>
            <p:cNvSpPr/>
            <p:nvPr/>
          </p:nvSpPr>
          <p:spPr>
            <a:xfrm>
              <a:off x="6706823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3"/>
            <p:cNvSpPr/>
            <p:nvPr/>
          </p:nvSpPr>
          <p:spPr>
            <a:xfrm>
              <a:off x="6839327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3"/>
            <p:cNvSpPr/>
            <p:nvPr/>
          </p:nvSpPr>
          <p:spPr>
            <a:xfrm>
              <a:off x="6649603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3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3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3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3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3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3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3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3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3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3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3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3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3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3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3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3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3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3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3"/>
            <p:cNvSpPr/>
            <p:nvPr/>
          </p:nvSpPr>
          <p:spPr>
            <a:xfrm>
              <a:off x="5212933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3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3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3"/>
            <p:cNvSpPr/>
            <p:nvPr/>
          </p:nvSpPr>
          <p:spPr>
            <a:xfrm>
              <a:off x="5624636" y="1626564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3"/>
            <p:cNvSpPr/>
            <p:nvPr/>
          </p:nvSpPr>
          <p:spPr>
            <a:xfrm>
              <a:off x="5182226" y="2147999"/>
              <a:ext cx="349870" cy="435862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3"/>
            <p:cNvSpPr/>
            <p:nvPr/>
          </p:nvSpPr>
          <p:spPr>
            <a:xfrm>
              <a:off x="5244414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3"/>
            <p:cNvSpPr/>
            <p:nvPr/>
          </p:nvSpPr>
          <p:spPr>
            <a:xfrm>
              <a:off x="5312052" y="2290372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3"/>
            <p:cNvSpPr/>
            <p:nvPr/>
          </p:nvSpPr>
          <p:spPr>
            <a:xfrm>
              <a:off x="5257090" y="2374687"/>
              <a:ext cx="59769" cy="49931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3"/>
            <p:cNvSpPr/>
            <p:nvPr/>
          </p:nvSpPr>
          <p:spPr>
            <a:xfrm>
              <a:off x="5326728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3"/>
            <p:cNvSpPr/>
            <p:nvPr/>
          </p:nvSpPr>
          <p:spPr>
            <a:xfrm>
              <a:off x="5270540" y="244890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3"/>
            <p:cNvSpPr/>
            <p:nvPr/>
          </p:nvSpPr>
          <p:spPr>
            <a:xfrm>
              <a:off x="5339534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3"/>
            <p:cNvSpPr/>
            <p:nvPr/>
          </p:nvSpPr>
          <p:spPr>
            <a:xfrm>
              <a:off x="5212933" y="2757263"/>
              <a:ext cx="250815" cy="224817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3"/>
            <p:cNvSpPr/>
            <p:nvPr/>
          </p:nvSpPr>
          <p:spPr>
            <a:xfrm>
              <a:off x="5682211" y="2276051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3"/>
            <p:cNvSpPr/>
            <p:nvPr/>
          </p:nvSpPr>
          <p:spPr>
            <a:xfrm>
              <a:off x="5814714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3"/>
            <p:cNvSpPr/>
            <p:nvPr/>
          </p:nvSpPr>
          <p:spPr>
            <a:xfrm>
              <a:off x="5624636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3"/>
            <p:cNvSpPr/>
            <p:nvPr/>
          </p:nvSpPr>
          <p:spPr>
            <a:xfrm>
              <a:off x="5182226" y="3172611"/>
              <a:ext cx="349870" cy="436507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3"/>
            <p:cNvSpPr/>
            <p:nvPr/>
          </p:nvSpPr>
          <p:spPr>
            <a:xfrm>
              <a:off x="5244414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3"/>
            <p:cNvSpPr/>
            <p:nvPr/>
          </p:nvSpPr>
          <p:spPr>
            <a:xfrm>
              <a:off x="5311601" y="3314856"/>
              <a:ext cx="125085" cy="43996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3"/>
            <p:cNvSpPr/>
            <p:nvPr/>
          </p:nvSpPr>
          <p:spPr>
            <a:xfrm>
              <a:off x="5257090" y="3399267"/>
              <a:ext cx="59769" cy="49963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3"/>
            <p:cNvSpPr/>
            <p:nvPr/>
          </p:nvSpPr>
          <p:spPr>
            <a:xfrm>
              <a:off x="5326599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3"/>
            <p:cNvSpPr/>
            <p:nvPr/>
          </p:nvSpPr>
          <p:spPr>
            <a:xfrm>
              <a:off x="5270540" y="347348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3"/>
            <p:cNvSpPr/>
            <p:nvPr/>
          </p:nvSpPr>
          <p:spPr>
            <a:xfrm>
              <a:off x="5339792" y="3458810"/>
              <a:ext cx="121892" cy="43577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3"/>
            <p:cNvSpPr/>
            <p:nvPr/>
          </p:nvSpPr>
          <p:spPr>
            <a:xfrm>
              <a:off x="5212933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3"/>
            <p:cNvSpPr/>
            <p:nvPr/>
          </p:nvSpPr>
          <p:spPr>
            <a:xfrm>
              <a:off x="5682211" y="3300663"/>
              <a:ext cx="196304" cy="18166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3"/>
            <p:cNvSpPr/>
            <p:nvPr/>
          </p:nvSpPr>
          <p:spPr>
            <a:xfrm>
              <a:off x="5814714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3"/>
            <p:cNvSpPr/>
            <p:nvPr/>
          </p:nvSpPr>
          <p:spPr>
            <a:xfrm>
              <a:off x="5624636" y="3676079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3"/>
            <p:cNvSpPr/>
            <p:nvPr/>
          </p:nvSpPr>
          <p:spPr>
            <a:xfrm>
              <a:off x="5182226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3"/>
            <p:cNvSpPr/>
            <p:nvPr/>
          </p:nvSpPr>
          <p:spPr>
            <a:xfrm>
              <a:off x="5244414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3"/>
            <p:cNvSpPr/>
            <p:nvPr/>
          </p:nvSpPr>
          <p:spPr>
            <a:xfrm>
              <a:off x="5312149" y="4339952"/>
              <a:ext cx="123988" cy="43383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3"/>
            <p:cNvSpPr/>
            <p:nvPr/>
          </p:nvSpPr>
          <p:spPr>
            <a:xfrm>
              <a:off x="5257090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3"/>
            <p:cNvSpPr/>
            <p:nvPr/>
          </p:nvSpPr>
          <p:spPr>
            <a:xfrm>
              <a:off x="5326599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3"/>
            <p:cNvSpPr/>
            <p:nvPr/>
          </p:nvSpPr>
          <p:spPr>
            <a:xfrm>
              <a:off x="5270540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3"/>
            <p:cNvSpPr/>
            <p:nvPr/>
          </p:nvSpPr>
          <p:spPr>
            <a:xfrm>
              <a:off x="5339630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3"/>
            <p:cNvSpPr/>
            <p:nvPr/>
          </p:nvSpPr>
          <p:spPr>
            <a:xfrm>
              <a:off x="5212933" y="4806843"/>
              <a:ext cx="250815" cy="224624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3"/>
            <p:cNvSpPr/>
            <p:nvPr/>
          </p:nvSpPr>
          <p:spPr>
            <a:xfrm>
              <a:off x="5682211" y="4325276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3"/>
            <p:cNvSpPr/>
            <p:nvPr/>
          </p:nvSpPr>
          <p:spPr>
            <a:xfrm>
              <a:off x="5814714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3"/>
            <p:cNvSpPr/>
            <p:nvPr/>
          </p:nvSpPr>
          <p:spPr>
            <a:xfrm>
              <a:off x="5624636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3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3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3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3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3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3"/>
            <p:cNvSpPr/>
            <p:nvPr/>
          </p:nvSpPr>
          <p:spPr>
            <a:xfrm>
              <a:off x="4600023" y="1626564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3"/>
            <p:cNvSpPr/>
            <p:nvPr/>
          </p:nvSpPr>
          <p:spPr>
            <a:xfrm>
              <a:off x="4657631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3"/>
            <p:cNvSpPr/>
            <p:nvPr/>
          </p:nvSpPr>
          <p:spPr>
            <a:xfrm>
              <a:off x="4790102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3"/>
            <p:cNvSpPr/>
            <p:nvPr/>
          </p:nvSpPr>
          <p:spPr>
            <a:xfrm>
              <a:off x="4600023" y="2651564"/>
              <a:ext cx="346032" cy="344000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3"/>
            <p:cNvSpPr/>
            <p:nvPr/>
          </p:nvSpPr>
          <p:spPr>
            <a:xfrm>
              <a:off x="4657631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3"/>
            <p:cNvSpPr/>
            <p:nvPr/>
          </p:nvSpPr>
          <p:spPr>
            <a:xfrm>
              <a:off x="4790102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3"/>
            <p:cNvSpPr/>
            <p:nvPr/>
          </p:nvSpPr>
          <p:spPr>
            <a:xfrm>
              <a:off x="4600023" y="3676079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3"/>
            <p:cNvSpPr/>
            <p:nvPr/>
          </p:nvSpPr>
          <p:spPr>
            <a:xfrm>
              <a:off x="4657631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3"/>
            <p:cNvSpPr/>
            <p:nvPr/>
          </p:nvSpPr>
          <p:spPr>
            <a:xfrm>
              <a:off x="4790102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3"/>
            <p:cNvSpPr/>
            <p:nvPr/>
          </p:nvSpPr>
          <p:spPr>
            <a:xfrm>
              <a:off x="4600023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3" name="Google Shape;4703;p2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4" name="Google Shape;4704;p23"/>
          <p:cNvSpPr txBox="1">
            <a:spLocks noGrp="1"/>
          </p:cNvSpPr>
          <p:nvPr>
            <p:ph type="subTitle" idx="1"/>
          </p:nvPr>
        </p:nvSpPr>
        <p:spPr>
          <a:xfrm>
            <a:off x="1210638" y="2672100"/>
            <a:ext cx="26469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Siliguri"/>
              <a:buNone/>
              <a:defRPr sz="18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4705" name="Google Shape;4705;p23"/>
          <p:cNvSpPr txBox="1">
            <a:spLocks noGrp="1"/>
          </p:cNvSpPr>
          <p:nvPr>
            <p:ph type="subTitle" idx="2"/>
          </p:nvPr>
        </p:nvSpPr>
        <p:spPr>
          <a:xfrm>
            <a:off x="5286462" y="2672100"/>
            <a:ext cx="26469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ind Siliguri"/>
              <a:buNone/>
              <a:defRPr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06" name="Google Shape;4706;p23"/>
          <p:cNvSpPr txBox="1">
            <a:spLocks noGrp="1"/>
          </p:cNvSpPr>
          <p:nvPr>
            <p:ph type="subTitle" idx="3"/>
          </p:nvPr>
        </p:nvSpPr>
        <p:spPr>
          <a:xfrm>
            <a:off x="949638" y="2933675"/>
            <a:ext cx="3168900" cy="13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7" name="Google Shape;4707;p23"/>
          <p:cNvSpPr txBox="1">
            <a:spLocks noGrp="1"/>
          </p:cNvSpPr>
          <p:nvPr>
            <p:ph type="subTitle" idx="4"/>
          </p:nvPr>
        </p:nvSpPr>
        <p:spPr>
          <a:xfrm>
            <a:off x="5025462" y="2933675"/>
            <a:ext cx="3168900" cy="13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08" name="Google Shape;4708;p23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09" name="Google Shape;4709;p23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5">
  <p:cSld name="TITLE_AND_BODY_1_1_1">
    <p:spTree>
      <p:nvGrpSpPr>
        <p:cNvPr id="1" name="Shape 4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6" name="Google Shape;4716;p25"/>
          <p:cNvSpPr txBox="1">
            <a:spLocks noGrp="1"/>
          </p:cNvSpPr>
          <p:nvPr>
            <p:ph type="body" idx="1"/>
          </p:nvPr>
        </p:nvSpPr>
        <p:spPr>
          <a:xfrm>
            <a:off x="1056300" y="2893273"/>
            <a:ext cx="7031400" cy="14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717" name="Google Shape;4717;p25"/>
          <p:cNvSpPr txBox="1">
            <a:spLocks noGrp="1"/>
          </p:cNvSpPr>
          <p:nvPr>
            <p:ph type="subTitle" idx="2"/>
          </p:nvPr>
        </p:nvSpPr>
        <p:spPr>
          <a:xfrm>
            <a:off x="2980175" y="1350225"/>
            <a:ext cx="3913500" cy="8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8" name="Google Shape;4718;p25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19" name="Google Shape;4719;p25"/>
          <p:cNvGrpSpPr/>
          <p:nvPr/>
        </p:nvGrpSpPr>
        <p:grpSpPr>
          <a:xfrm>
            <a:off x="-261050" y="98419"/>
            <a:ext cx="9346260" cy="4946659"/>
            <a:chOff x="-261050" y="98419"/>
            <a:chExt cx="9346260" cy="4946659"/>
          </a:xfrm>
        </p:grpSpPr>
        <p:sp>
          <p:nvSpPr>
            <p:cNvPr id="4720" name="Google Shape;4720;p25"/>
            <p:cNvSpPr/>
            <p:nvPr/>
          </p:nvSpPr>
          <p:spPr>
            <a:xfrm>
              <a:off x="-261050" y="639850"/>
              <a:ext cx="975000" cy="36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5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5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5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5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5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5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5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5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5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5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5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5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5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5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5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5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5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5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5"/>
            <p:cNvSpPr/>
            <p:nvPr/>
          </p:nvSpPr>
          <p:spPr>
            <a:xfrm>
              <a:off x="8288286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5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5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5"/>
            <p:cNvSpPr/>
            <p:nvPr/>
          </p:nvSpPr>
          <p:spPr>
            <a:xfrm>
              <a:off x="8698827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5"/>
            <p:cNvSpPr/>
            <p:nvPr/>
          </p:nvSpPr>
          <p:spPr>
            <a:xfrm>
              <a:off x="8256418" y="2147999"/>
              <a:ext cx="349515" cy="435765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5"/>
            <p:cNvSpPr/>
            <p:nvPr/>
          </p:nvSpPr>
          <p:spPr>
            <a:xfrm>
              <a:off x="8318251" y="2305274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5"/>
            <p:cNvSpPr/>
            <p:nvPr/>
          </p:nvSpPr>
          <p:spPr>
            <a:xfrm>
              <a:off x="838692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5"/>
            <p:cNvSpPr/>
            <p:nvPr/>
          </p:nvSpPr>
          <p:spPr>
            <a:xfrm>
              <a:off x="8330927" y="2374687"/>
              <a:ext cx="60156" cy="49931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5"/>
            <p:cNvSpPr/>
            <p:nvPr/>
          </p:nvSpPr>
          <p:spPr>
            <a:xfrm>
              <a:off x="840053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5"/>
            <p:cNvSpPr/>
            <p:nvPr/>
          </p:nvSpPr>
          <p:spPr>
            <a:xfrm>
              <a:off x="8344377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5"/>
            <p:cNvSpPr/>
            <p:nvPr/>
          </p:nvSpPr>
          <p:spPr>
            <a:xfrm>
              <a:off x="841372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5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5"/>
            <p:cNvSpPr/>
            <p:nvPr/>
          </p:nvSpPr>
          <p:spPr>
            <a:xfrm>
              <a:off x="8756435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5"/>
            <p:cNvSpPr/>
            <p:nvPr/>
          </p:nvSpPr>
          <p:spPr>
            <a:xfrm>
              <a:off x="8888938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5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5"/>
            <p:cNvSpPr/>
            <p:nvPr/>
          </p:nvSpPr>
          <p:spPr>
            <a:xfrm>
              <a:off x="8256031" y="3173385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5"/>
            <p:cNvSpPr/>
            <p:nvPr/>
          </p:nvSpPr>
          <p:spPr>
            <a:xfrm>
              <a:off x="8318251" y="332975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5"/>
            <p:cNvSpPr/>
            <p:nvPr/>
          </p:nvSpPr>
          <p:spPr>
            <a:xfrm>
              <a:off x="8386373" y="3314791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5"/>
            <p:cNvSpPr/>
            <p:nvPr/>
          </p:nvSpPr>
          <p:spPr>
            <a:xfrm>
              <a:off x="8330927" y="339926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5"/>
            <p:cNvSpPr/>
            <p:nvPr/>
          </p:nvSpPr>
          <p:spPr>
            <a:xfrm>
              <a:off x="8400436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5"/>
            <p:cNvSpPr/>
            <p:nvPr/>
          </p:nvSpPr>
          <p:spPr>
            <a:xfrm>
              <a:off x="8344377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5"/>
            <p:cNvSpPr/>
            <p:nvPr/>
          </p:nvSpPr>
          <p:spPr>
            <a:xfrm>
              <a:off x="8413983" y="3458777"/>
              <a:ext cx="121440" cy="43609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5"/>
            <p:cNvSpPr/>
            <p:nvPr/>
          </p:nvSpPr>
          <p:spPr>
            <a:xfrm>
              <a:off x="8288286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5"/>
            <p:cNvSpPr/>
            <p:nvPr/>
          </p:nvSpPr>
          <p:spPr>
            <a:xfrm>
              <a:off x="8756435" y="3300663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5"/>
            <p:cNvSpPr/>
            <p:nvPr/>
          </p:nvSpPr>
          <p:spPr>
            <a:xfrm>
              <a:off x="8888938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5"/>
            <p:cNvSpPr/>
            <p:nvPr/>
          </p:nvSpPr>
          <p:spPr>
            <a:xfrm>
              <a:off x="8698827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5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5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5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5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5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5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5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5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5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5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5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5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5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5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5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5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5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5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5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5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5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5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5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5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5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5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25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25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25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25"/>
            <p:cNvSpPr/>
            <p:nvPr/>
          </p:nvSpPr>
          <p:spPr>
            <a:xfrm>
              <a:off x="91032" y="1733038"/>
              <a:ext cx="249299" cy="224043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25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25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25"/>
            <p:cNvSpPr/>
            <p:nvPr/>
          </p:nvSpPr>
          <p:spPr>
            <a:xfrm>
              <a:off x="501574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25"/>
            <p:cNvSpPr/>
            <p:nvPr/>
          </p:nvSpPr>
          <p:spPr>
            <a:xfrm>
              <a:off x="58777" y="2148741"/>
              <a:ext cx="349902" cy="435023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25"/>
            <p:cNvSpPr/>
            <p:nvPr/>
          </p:nvSpPr>
          <p:spPr>
            <a:xfrm>
              <a:off x="120997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25"/>
            <p:cNvSpPr/>
            <p:nvPr/>
          </p:nvSpPr>
          <p:spPr>
            <a:xfrm>
              <a:off x="18928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25"/>
            <p:cNvSpPr/>
            <p:nvPr/>
          </p:nvSpPr>
          <p:spPr>
            <a:xfrm>
              <a:off x="133673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25"/>
            <p:cNvSpPr/>
            <p:nvPr/>
          </p:nvSpPr>
          <p:spPr>
            <a:xfrm>
              <a:off x="203312" y="2359753"/>
              <a:ext cx="120892" cy="43512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25"/>
            <p:cNvSpPr/>
            <p:nvPr/>
          </p:nvSpPr>
          <p:spPr>
            <a:xfrm>
              <a:off x="147124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25"/>
            <p:cNvSpPr/>
            <p:nvPr/>
          </p:nvSpPr>
          <p:spPr>
            <a:xfrm>
              <a:off x="21608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25"/>
            <p:cNvSpPr/>
            <p:nvPr/>
          </p:nvSpPr>
          <p:spPr>
            <a:xfrm>
              <a:off x="89903" y="2757554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25"/>
            <p:cNvSpPr/>
            <p:nvPr/>
          </p:nvSpPr>
          <p:spPr>
            <a:xfrm>
              <a:off x="558794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25"/>
            <p:cNvSpPr/>
            <p:nvPr/>
          </p:nvSpPr>
          <p:spPr>
            <a:xfrm>
              <a:off x="691298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25"/>
            <p:cNvSpPr/>
            <p:nvPr/>
          </p:nvSpPr>
          <p:spPr>
            <a:xfrm>
              <a:off x="501574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25"/>
            <p:cNvSpPr/>
            <p:nvPr/>
          </p:nvSpPr>
          <p:spPr>
            <a:xfrm>
              <a:off x="58777" y="3173353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25"/>
            <p:cNvSpPr/>
            <p:nvPr/>
          </p:nvSpPr>
          <p:spPr>
            <a:xfrm>
              <a:off x="120997" y="332975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25"/>
            <p:cNvSpPr/>
            <p:nvPr/>
          </p:nvSpPr>
          <p:spPr>
            <a:xfrm>
              <a:off x="188733" y="3315178"/>
              <a:ext cx="125214" cy="43544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25"/>
            <p:cNvSpPr/>
            <p:nvPr/>
          </p:nvSpPr>
          <p:spPr>
            <a:xfrm>
              <a:off x="133673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5"/>
            <p:cNvSpPr/>
            <p:nvPr/>
          </p:nvSpPr>
          <p:spPr>
            <a:xfrm>
              <a:off x="203183" y="3384688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25"/>
            <p:cNvSpPr/>
            <p:nvPr/>
          </p:nvSpPr>
          <p:spPr>
            <a:xfrm>
              <a:off x="147124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25"/>
            <p:cNvSpPr/>
            <p:nvPr/>
          </p:nvSpPr>
          <p:spPr>
            <a:xfrm>
              <a:off x="216375" y="3458874"/>
              <a:ext cx="121795" cy="43512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25"/>
            <p:cNvSpPr/>
            <p:nvPr/>
          </p:nvSpPr>
          <p:spPr>
            <a:xfrm>
              <a:off x="91032" y="3782231"/>
              <a:ext cx="249299" cy="2240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25"/>
            <p:cNvSpPr/>
            <p:nvPr/>
          </p:nvSpPr>
          <p:spPr>
            <a:xfrm>
              <a:off x="558794" y="3300276"/>
              <a:ext cx="196272" cy="182047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5"/>
            <p:cNvSpPr/>
            <p:nvPr/>
          </p:nvSpPr>
          <p:spPr>
            <a:xfrm>
              <a:off x="691298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5"/>
            <p:cNvSpPr/>
            <p:nvPr/>
          </p:nvSpPr>
          <p:spPr>
            <a:xfrm>
              <a:off x="501574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5"/>
            <p:cNvSpPr/>
            <p:nvPr/>
          </p:nvSpPr>
          <p:spPr>
            <a:xfrm>
              <a:off x="58777" y="4197965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5"/>
            <p:cNvSpPr/>
            <p:nvPr/>
          </p:nvSpPr>
          <p:spPr>
            <a:xfrm>
              <a:off x="120997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25"/>
            <p:cNvSpPr/>
            <p:nvPr/>
          </p:nvSpPr>
          <p:spPr>
            <a:xfrm>
              <a:off x="18928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25"/>
            <p:cNvSpPr/>
            <p:nvPr/>
          </p:nvSpPr>
          <p:spPr>
            <a:xfrm>
              <a:off x="133673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5"/>
            <p:cNvSpPr/>
            <p:nvPr/>
          </p:nvSpPr>
          <p:spPr>
            <a:xfrm>
              <a:off x="203183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5"/>
            <p:cNvSpPr/>
            <p:nvPr/>
          </p:nvSpPr>
          <p:spPr>
            <a:xfrm>
              <a:off x="147124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25"/>
            <p:cNvSpPr/>
            <p:nvPr/>
          </p:nvSpPr>
          <p:spPr>
            <a:xfrm>
              <a:off x="216214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5"/>
            <p:cNvSpPr/>
            <p:nvPr/>
          </p:nvSpPr>
          <p:spPr>
            <a:xfrm>
              <a:off x="89903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5"/>
            <p:cNvSpPr/>
            <p:nvPr/>
          </p:nvSpPr>
          <p:spPr>
            <a:xfrm>
              <a:off x="558794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5"/>
            <p:cNvSpPr/>
            <p:nvPr/>
          </p:nvSpPr>
          <p:spPr>
            <a:xfrm>
              <a:off x="691298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25"/>
            <p:cNvSpPr/>
            <p:nvPr/>
          </p:nvSpPr>
          <p:spPr>
            <a:xfrm>
              <a:off x="501187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re columns 1">
  <p:cSld name="TITLE_AND_BODY_2_2">
    <p:spTree>
      <p:nvGrpSpPr>
        <p:cNvPr id="1" name="Shape 4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2" name="Google Shape;4832;p26"/>
          <p:cNvGrpSpPr/>
          <p:nvPr/>
        </p:nvGrpSpPr>
        <p:grpSpPr>
          <a:xfrm>
            <a:off x="58777" y="2651177"/>
            <a:ext cx="9026046" cy="2393902"/>
            <a:chOff x="58777" y="2651177"/>
            <a:chExt cx="9026046" cy="2393902"/>
          </a:xfrm>
        </p:grpSpPr>
        <p:sp>
          <p:nvSpPr>
            <p:cNvPr id="4833" name="Google Shape;4833;p26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26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26"/>
            <p:cNvSpPr/>
            <p:nvPr/>
          </p:nvSpPr>
          <p:spPr>
            <a:xfrm>
              <a:off x="7262544" y="2757263"/>
              <a:ext cx="250428" cy="224817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26"/>
            <p:cNvSpPr/>
            <p:nvPr/>
          </p:nvSpPr>
          <p:spPr>
            <a:xfrm>
              <a:off x="7674215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26"/>
            <p:cNvSpPr/>
            <p:nvPr/>
          </p:nvSpPr>
          <p:spPr>
            <a:xfrm>
              <a:off x="6237545" y="2757554"/>
              <a:ext cx="250815" cy="22478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26"/>
            <p:cNvSpPr/>
            <p:nvPr/>
          </p:nvSpPr>
          <p:spPr>
            <a:xfrm>
              <a:off x="6649603" y="2651177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26"/>
            <p:cNvSpPr/>
            <p:nvPr/>
          </p:nvSpPr>
          <p:spPr>
            <a:xfrm>
              <a:off x="5212933" y="2757263"/>
              <a:ext cx="250815" cy="224817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26"/>
            <p:cNvSpPr/>
            <p:nvPr/>
          </p:nvSpPr>
          <p:spPr>
            <a:xfrm>
              <a:off x="5624636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26"/>
            <p:cNvSpPr/>
            <p:nvPr/>
          </p:nvSpPr>
          <p:spPr>
            <a:xfrm>
              <a:off x="4188320" y="2757554"/>
              <a:ext cx="250428" cy="22478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26"/>
            <p:cNvSpPr/>
            <p:nvPr/>
          </p:nvSpPr>
          <p:spPr>
            <a:xfrm>
              <a:off x="4600023" y="2651564"/>
              <a:ext cx="346032" cy="344000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26"/>
            <p:cNvSpPr/>
            <p:nvPr/>
          </p:nvSpPr>
          <p:spPr>
            <a:xfrm>
              <a:off x="3163708" y="2757554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26"/>
            <p:cNvSpPr/>
            <p:nvPr/>
          </p:nvSpPr>
          <p:spPr>
            <a:xfrm>
              <a:off x="3575411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26"/>
            <p:cNvSpPr/>
            <p:nvPr/>
          </p:nvSpPr>
          <p:spPr>
            <a:xfrm>
              <a:off x="2138741" y="2757554"/>
              <a:ext cx="250783" cy="22478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26"/>
            <p:cNvSpPr/>
            <p:nvPr/>
          </p:nvSpPr>
          <p:spPr>
            <a:xfrm>
              <a:off x="2550799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26"/>
            <p:cNvSpPr/>
            <p:nvPr/>
          </p:nvSpPr>
          <p:spPr>
            <a:xfrm>
              <a:off x="1114516" y="2757554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26"/>
            <p:cNvSpPr/>
            <p:nvPr/>
          </p:nvSpPr>
          <p:spPr>
            <a:xfrm>
              <a:off x="1526186" y="2651177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26"/>
            <p:cNvSpPr/>
            <p:nvPr/>
          </p:nvSpPr>
          <p:spPr>
            <a:xfrm>
              <a:off x="89903" y="2757554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26"/>
            <p:cNvSpPr/>
            <p:nvPr/>
          </p:nvSpPr>
          <p:spPr>
            <a:xfrm>
              <a:off x="501574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51" name="Google Shape;4851;p26"/>
            <p:cNvGrpSpPr/>
            <p:nvPr/>
          </p:nvGrpSpPr>
          <p:grpSpPr>
            <a:xfrm>
              <a:off x="58777" y="3172611"/>
              <a:ext cx="9026046" cy="1872467"/>
              <a:chOff x="58777" y="3172611"/>
              <a:chExt cx="9026046" cy="1872467"/>
            </a:xfrm>
          </p:grpSpPr>
          <p:sp>
            <p:nvSpPr>
              <p:cNvPr id="4852" name="Google Shape;4852;p26"/>
              <p:cNvSpPr/>
              <p:nvPr/>
            </p:nvSpPr>
            <p:spPr>
              <a:xfrm>
                <a:off x="8256031" y="3173385"/>
                <a:ext cx="349902" cy="435733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09" extrusionOk="0">
                    <a:moveTo>
                      <a:pt x="4164" y="411"/>
                    </a:moveTo>
                    <a:cubicBezTo>
                      <a:pt x="4452" y="411"/>
                      <a:pt x="4735" y="584"/>
                      <a:pt x="4787" y="970"/>
                    </a:cubicBezTo>
                    <a:cubicBezTo>
                      <a:pt x="4823" y="1172"/>
                      <a:pt x="4763" y="1363"/>
                      <a:pt x="4632" y="1518"/>
                    </a:cubicBezTo>
                    <a:lnTo>
                      <a:pt x="3846" y="1661"/>
                    </a:lnTo>
                    <a:cubicBezTo>
                      <a:pt x="3668" y="1565"/>
                      <a:pt x="3549" y="1399"/>
                      <a:pt x="3513" y="1208"/>
                    </a:cubicBezTo>
                    <a:cubicBezTo>
                      <a:pt x="3398" y="708"/>
                      <a:pt x="3786" y="411"/>
                      <a:pt x="4164" y="411"/>
                    </a:cubicBezTo>
                    <a:close/>
                    <a:moveTo>
                      <a:pt x="7873" y="2721"/>
                    </a:moveTo>
                    <a:cubicBezTo>
                      <a:pt x="8128" y="2721"/>
                      <a:pt x="8353" y="2900"/>
                      <a:pt x="8395" y="3161"/>
                    </a:cubicBezTo>
                    <a:lnTo>
                      <a:pt x="9788" y="10745"/>
                    </a:lnTo>
                    <a:cubicBezTo>
                      <a:pt x="9847" y="11043"/>
                      <a:pt x="9645" y="11328"/>
                      <a:pt x="9347" y="11376"/>
                    </a:cubicBezTo>
                    <a:lnTo>
                      <a:pt x="3072" y="12519"/>
                    </a:lnTo>
                    <a:cubicBezTo>
                      <a:pt x="3042" y="12524"/>
                      <a:pt x="3012" y="12526"/>
                      <a:pt x="2981" y="12526"/>
                    </a:cubicBezTo>
                    <a:cubicBezTo>
                      <a:pt x="2719" y="12526"/>
                      <a:pt x="2484" y="12344"/>
                      <a:pt x="2441" y="12067"/>
                    </a:cubicBezTo>
                    <a:lnTo>
                      <a:pt x="1060" y="4506"/>
                    </a:lnTo>
                    <a:cubicBezTo>
                      <a:pt x="1001" y="4209"/>
                      <a:pt x="1203" y="3923"/>
                      <a:pt x="1501" y="3863"/>
                    </a:cubicBezTo>
                    <a:lnTo>
                      <a:pt x="2251" y="3732"/>
                    </a:lnTo>
                    <a:cubicBezTo>
                      <a:pt x="2282" y="3941"/>
                      <a:pt x="2470" y="4086"/>
                      <a:pt x="2668" y="4086"/>
                    </a:cubicBezTo>
                    <a:cubicBezTo>
                      <a:pt x="2696" y="4086"/>
                      <a:pt x="2723" y="4083"/>
                      <a:pt x="2751" y="4078"/>
                    </a:cubicBezTo>
                    <a:lnTo>
                      <a:pt x="6668" y="3375"/>
                    </a:lnTo>
                    <a:cubicBezTo>
                      <a:pt x="6906" y="3327"/>
                      <a:pt x="7061" y="3101"/>
                      <a:pt x="7013" y="2863"/>
                    </a:cubicBezTo>
                    <a:lnTo>
                      <a:pt x="7764" y="2732"/>
                    </a:lnTo>
                    <a:cubicBezTo>
                      <a:pt x="7800" y="2725"/>
                      <a:pt x="7837" y="2721"/>
                      <a:pt x="7873" y="2721"/>
                    </a:cubicBezTo>
                    <a:close/>
                    <a:moveTo>
                      <a:pt x="4154" y="0"/>
                    </a:moveTo>
                    <a:cubicBezTo>
                      <a:pt x="4004" y="0"/>
                      <a:pt x="3851" y="32"/>
                      <a:pt x="3704" y="101"/>
                    </a:cubicBezTo>
                    <a:cubicBezTo>
                      <a:pt x="3061" y="387"/>
                      <a:pt x="2858" y="1208"/>
                      <a:pt x="3299" y="1756"/>
                    </a:cubicBezTo>
                    <a:lnTo>
                      <a:pt x="2513" y="1911"/>
                    </a:lnTo>
                    <a:cubicBezTo>
                      <a:pt x="2203" y="1970"/>
                      <a:pt x="1989" y="2280"/>
                      <a:pt x="2049" y="2589"/>
                    </a:cubicBezTo>
                    <a:lnTo>
                      <a:pt x="2096" y="2875"/>
                    </a:lnTo>
                    <a:lnTo>
                      <a:pt x="810" y="3101"/>
                    </a:lnTo>
                    <a:cubicBezTo>
                      <a:pt x="322" y="3196"/>
                      <a:pt x="1" y="3661"/>
                      <a:pt x="96" y="4149"/>
                    </a:cubicBezTo>
                    <a:lnTo>
                      <a:pt x="1668" y="12769"/>
                    </a:lnTo>
                    <a:cubicBezTo>
                      <a:pt x="1753" y="13205"/>
                      <a:pt x="2123" y="13509"/>
                      <a:pt x="2549" y="13509"/>
                    </a:cubicBezTo>
                    <a:cubicBezTo>
                      <a:pt x="2600" y="13509"/>
                      <a:pt x="2652" y="13504"/>
                      <a:pt x="2703" y="13495"/>
                    </a:cubicBezTo>
                    <a:lnTo>
                      <a:pt x="10038" y="12150"/>
                    </a:lnTo>
                    <a:cubicBezTo>
                      <a:pt x="10526" y="12055"/>
                      <a:pt x="10847" y="11590"/>
                      <a:pt x="10752" y="11114"/>
                    </a:cubicBezTo>
                    <a:lnTo>
                      <a:pt x="9180" y="2482"/>
                    </a:lnTo>
                    <a:cubicBezTo>
                      <a:pt x="9106" y="2046"/>
                      <a:pt x="8727" y="1743"/>
                      <a:pt x="8299" y="1743"/>
                    </a:cubicBezTo>
                    <a:cubicBezTo>
                      <a:pt x="8248" y="1743"/>
                      <a:pt x="8196" y="1747"/>
                      <a:pt x="8145" y="1756"/>
                    </a:cubicBezTo>
                    <a:lnTo>
                      <a:pt x="6871" y="1994"/>
                    </a:lnTo>
                    <a:lnTo>
                      <a:pt x="6811" y="1720"/>
                    </a:lnTo>
                    <a:cubicBezTo>
                      <a:pt x="6758" y="1435"/>
                      <a:pt x="6518" y="1234"/>
                      <a:pt x="6240" y="1234"/>
                    </a:cubicBezTo>
                    <a:cubicBezTo>
                      <a:pt x="6204" y="1234"/>
                      <a:pt x="6169" y="1237"/>
                      <a:pt x="6132" y="1244"/>
                    </a:cubicBezTo>
                    <a:lnTo>
                      <a:pt x="5180" y="1411"/>
                    </a:lnTo>
                    <a:cubicBezTo>
                      <a:pt x="5239" y="1244"/>
                      <a:pt x="5251" y="1065"/>
                      <a:pt x="5216" y="899"/>
                    </a:cubicBezTo>
                    <a:cubicBezTo>
                      <a:pt x="5115" y="358"/>
                      <a:pt x="4654" y="0"/>
                      <a:pt x="415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26"/>
              <p:cNvSpPr/>
              <p:nvPr/>
            </p:nvSpPr>
            <p:spPr>
              <a:xfrm>
                <a:off x="8318251" y="3329757"/>
                <a:ext cx="60156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9" extrusionOk="0">
                    <a:moveTo>
                      <a:pt x="1027" y="1"/>
                    </a:moveTo>
                    <a:cubicBezTo>
                      <a:pt x="979" y="1"/>
                      <a:pt x="930" y="6"/>
                      <a:pt x="882" y="15"/>
                    </a:cubicBezTo>
                    <a:cubicBezTo>
                      <a:pt x="191" y="134"/>
                      <a:pt x="0" y="1015"/>
                      <a:pt x="572" y="1408"/>
                    </a:cubicBezTo>
                    <a:cubicBezTo>
                      <a:pt x="710" y="1505"/>
                      <a:pt x="861" y="1549"/>
                      <a:pt x="1007" y="1549"/>
                    </a:cubicBezTo>
                    <a:cubicBezTo>
                      <a:pt x="1454" y="1549"/>
                      <a:pt x="1864" y="1146"/>
                      <a:pt x="1775" y="634"/>
                    </a:cubicBezTo>
                    <a:cubicBezTo>
                      <a:pt x="1701" y="267"/>
                      <a:pt x="1386" y="1"/>
                      <a:pt x="102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26"/>
              <p:cNvSpPr/>
              <p:nvPr/>
            </p:nvSpPr>
            <p:spPr>
              <a:xfrm>
                <a:off x="8386373" y="3314791"/>
                <a:ext cx="125214" cy="43931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1362" extrusionOk="0">
                    <a:moveTo>
                      <a:pt x="3273" y="0"/>
                    </a:moveTo>
                    <a:cubicBezTo>
                      <a:pt x="3234" y="0"/>
                      <a:pt x="3194" y="5"/>
                      <a:pt x="3151" y="15"/>
                    </a:cubicBezTo>
                    <a:lnTo>
                      <a:pt x="555" y="491"/>
                    </a:lnTo>
                    <a:cubicBezTo>
                      <a:pt x="1" y="580"/>
                      <a:pt x="108" y="1362"/>
                      <a:pt x="597" y="1362"/>
                    </a:cubicBezTo>
                    <a:cubicBezTo>
                      <a:pt x="633" y="1362"/>
                      <a:pt x="671" y="1357"/>
                      <a:pt x="710" y="1349"/>
                    </a:cubicBezTo>
                    <a:lnTo>
                      <a:pt x="3306" y="872"/>
                    </a:lnTo>
                    <a:cubicBezTo>
                      <a:pt x="3881" y="817"/>
                      <a:pt x="3778" y="0"/>
                      <a:pt x="3273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26"/>
              <p:cNvSpPr/>
              <p:nvPr/>
            </p:nvSpPr>
            <p:spPr>
              <a:xfrm>
                <a:off x="8330927" y="3399267"/>
                <a:ext cx="60156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9" extrusionOk="0">
                    <a:moveTo>
                      <a:pt x="1027" y="1"/>
                    </a:moveTo>
                    <a:cubicBezTo>
                      <a:pt x="979" y="1"/>
                      <a:pt x="930" y="6"/>
                      <a:pt x="881" y="15"/>
                    </a:cubicBezTo>
                    <a:cubicBezTo>
                      <a:pt x="203" y="134"/>
                      <a:pt x="0" y="1015"/>
                      <a:pt x="572" y="1408"/>
                    </a:cubicBezTo>
                    <a:cubicBezTo>
                      <a:pt x="710" y="1505"/>
                      <a:pt x="861" y="1549"/>
                      <a:pt x="1007" y="1549"/>
                    </a:cubicBezTo>
                    <a:cubicBezTo>
                      <a:pt x="1454" y="1549"/>
                      <a:pt x="1864" y="1146"/>
                      <a:pt x="1774" y="635"/>
                    </a:cubicBezTo>
                    <a:cubicBezTo>
                      <a:pt x="1701" y="267"/>
                      <a:pt x="1386" y="1"/>
                      <a:pt x="102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26"/>
              <p:cNvSpPr/>
              <p:nvPr/>
            </p:nvSpPr>
            <p:spPr>
              <a:xfrm>
                <a:off x="8400436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0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26"/>
              <p:cNvSpPr/>
              <p:nvPr/>
            </p:nvSpPr>
            <p:spPr>
              <a:xfrm>
                <a:off x="8344377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3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4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26"/>
              <p:cNvSpPr/>
              <p:nvPr/>
            </p:nvSpPr>
            <p:spPr>
              <a:xfrm>
                <a:off x="8413983" y="3458777"/>
                <a:ext cx="121440" cy="43609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352" extrusionOk="0">
                    <a:moveTo>
                      <a:pt x="3162" y="1"/>
                    </a:moveTo>
                    <a:cubicBezTo>
                      <a:pt x="3143" y="1"/>
                      <a:pt x="3124" y="2"/>
                      <a:pt x="3105" y="4"/>
                    </a:cubicBezTo>
                    <a:lnTo>
                      <a:pt x="509" y="480"/>
                    </a:lnTo>
                    <a:cubicBezTo>
                      <a:pt x="1" y="619"/>
                      <a:pt x="120" y="1351"/>
                      <a:pt x="617" y="1351"/>
                    </a:cubicBezTo>
                    <a:cubicBezTo>
                      <a:pt x="632" y="1351"/>
                      <a:pt x="648" y="1351"/>
                      <a:pt x="664" y="1349"/>
                    </a:cubicBezTo>
                    <a:lnTo>
                      <a:pt x="3259" y="873"/>
                    </a:lnTo>
                    <a:cubicBezTo>
                      <a:pt x="3764" y="735"/>
                      <a:pt x="3650" y="1"/>
                      <a:pt x="316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26"/>
              <p:cNvSpPr/>
              <p:nvPr/>
            </p:nvSpPr>
            <p:spPr>
              <a:xfrm>
                <a:off x="8288286" y="3782231"/>
                <a:ext cx="249267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7" extrusionOk="0">
                    <a:moveTo>
                      <a:pt x="3899" y="1"/>
                    </a:moveTo>
                    <a:cubicBezTo>
                      <a:pt x="2865" y="1"/>
                      <a:pt x="1848" y="470"/>
                      <a:pt x="1180" y="1346"/>
                    </a:cubicBezTo>
                    <a:lnTo>
                      <a:pt x="6918" y="4978"/>
                    </a:lnTo>
                    <a:cubicBezTo>
                      <a:pt x="7728" y="3406"/>
                      <a:pt x="7204" y="1477"/>
                      <a:pt x="5716" y="525"/>
                    </a:cubicBezTo>
                    <a:cubicBezTo>
                      <a:pt x="5152" y="171"/>
                      <a:pt x="4522" y="1"/>
                      <a:pt x="3899" y="1"/>
                    </a:cubicBezTo>
                    <a:close/>
                    <a:moveTo>
                      <a:pt x="775" y="1989"/>
                    </a:moveTo>
                    <a:lnTo>
                      <a:pt x="775" y="1989"/>
                    </a:lnTo>
                    <a:cubicBezTo>
                      <a:pt x="1" y="3561"/>
                      <a:pt x="489" y="5478"/>
                      <a:pt x="1953" y="6418"/>
                    </a:cubicBezTo>
                    <a:cubicBezTo>
                      <a:pt x="2522" y="6775"/>
                      <a:pt x="3159" y="6947"/>
                      <a:pt x="3790" y="6947"/>
                    </a:cubicBezTo>
                    <a:cubicBezTo>
                      <a:pt x="4824" y="6947"/>
                      <a:pt x="5841" y="6486"/>
                      <a:pt x="6514" y="5621"/>
                    </a:cubicBezTo>
                    <a:lnTo>
                      <a:pt x="775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26"/>
              <p:cNvSpPr/>
              <p:nvPr/>
            </p:nvSpPr>
            <p:spPr>
              <a:xfrm>
                <a:off x="8756435" y="3300663"/>
                <a:ext cx="195885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32" extrusionOk="0">
                    <a:moveTo>
                      <a:pt x="3596" y="1"/>
                    </a:moveTo>
                    <a:lnTo>
                      <a:pt x="1203" y="1632"/>
                    </a:lnTo>
                    <a:cubicBezTo>
                      <a:pt x="239" y="2275"/>
                      <a:pt x="1" y="3584"/>
                      <a:pt x="655" y="4549"/>
                    </a:cubicBezTo>
                    <a:lnTo>
                      <a:pt x="763" y="4715"/>
                    </a:lnTo>
                    <a:cubicBezTo>
                      <a:pt x="1172" y="5311"/>
                      <a:pt x="1837" y="5632"/>
                      <a:pt x="2511" y="5632"/>
                    </a:cubicBezTo>
                    <a:cubicBezTo>
                      <a:pt x="2915" y="5632"/>
                      <a:pt x="3322" y="5516"/>
                      <a:pt x="3680" y="5275"/>
                    </a:cubicBezTo>
                    <a:lnTo>
                      <a:pt x="6073" y="3644"/>
                    </a:lnTo>
                    <a:lnTo>
                      <a:pt x="3596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26"/>
              <p:cNvSpPr/>
              <p:nvPr/>
            </p:nvSpPr>
            <p:spPr>
              <a:xfrm>
                <a:off x="8888938" y="3225154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77" y="0"/>
                    </a:moveTo>
                    <a:cubicBezTo>
                      <a:pt x="3169" y="0"/>
                      <a:pt x="2757" y="118"/>
                      <a:pt x="2393" y="365"/>
                    </a:cubicBezTo>
                    <a:lnTo>
                      <a:pt x="0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34" y="3354"/>
                      <a:pt x="6072" y="2044"/>
                      <a:pt x="5429" y="1091"/>
                    </a:cubicBezTo>
                    <a:lnTo>
                      <a:pt x="5322" y="925"/>
                    </a:lnTo>
                    <a:cubicBezTo>
                      <a:pt x="4914" y="324"/>
                      <a:pt x="4252" y="0"/>
                      <a:pt x="35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26"/>
              <p:cNvSpPr/>
              <p:nvPr/>
            </p:nvSpPr>
            <p:spPr>
              <a:xfrm>
                <a:off x="8698827" y="3676079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4998" y="0"/>
                    </a:moveTo>
                    <a:cubicBezTo>
                      <a:pt x="4821" y="0"/>
                      <a:pt x="4665" y="134"/>
                      <a:pt x="4644" y="315"/>
                    </a:cubicBezTo>
                    <a:lnTo>
                      <a:pt x="4180" y="3804"/>
                    </a:lnTo>
                    <a:lnTo>
                      <a:pt x="703" y="3340"/>
                    </a:lnTo>
                    <a:cubicBezTo>
                      <a:pt x="688" y="3338"/>
                      <a:pt x="673" y="3337"/>
                      <a:pt x="659" y="3337"/>
                    </a:cubicBezTo>
                    <a:cubicBezTo>
                      <a:pt x="474" y="3337"/>
                      <a:pt x="308" y="3473"/>
                      <a:pt x="286" y="3661"/>
                    </a:cubicBezTo>
                    <a:lnTo>
                      <a:pt x="24" y="5638"/>
                    </a:lnTo>
                    <a:cubicBezTo>
                      <a:pt x="1" y="5840"/>
                      <a:pt x="143" y="6030"/>
                      <a:pt x="346" y="6054"/>
                    </a:cubicBezTo>
                    <a:lnTo>
                      <a:pt x="3822" y="6519"/>
                    </a:lnTo>
                    <a:lnTo>
                      <a:pt x="3370" y="9995"/>
                    </a:lnTo>
                    <a:cubicBezTo>
                      <a:pt x="3334" y="10198"/>
                      <a:pt x="3477" y="10388"/>
                      <a:pt x="3692" y="10412"/>
                    </a:cubicBezTo>
                    <a:lnTo>
                      <a:pt x="5656" y="10674"/>
                    </a:lnTo>
                    <a:cubicBezTo>
                      <a:pt x="5671" y="10676"/>
                      <a:pt x="5686" y="10676"/>
                      <a:pt x="5700" y="10676"/>
                    </a:cubicBezTo>
                    <a:cubicBezTo>
                      <a:pt x="5885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5" y="7332"/>
                      <a:pt x="10055" y="7334"/>
                      <a:pt x="10076" y="7334"/>
                    </a:cubicBezTo>
                    <a:cubicBezTo>
                      <a:pt x="10254" y="7334"/>
                      <a:pt x="10410" y="7199"/>
                      <a:pt x="10442" y="7007"/>
                    </a:cubicBezTo>
                    <a:lnTo>
                      <a:pt x="10692" y="5042"/>
                    </a:lnTo>
                    <a:cubicBezTo>
                      <a:pt x="10728" y="4840"/>
                      <a:pt x="10585" y="4649"/>
                      <a:pt x="10371" y="4625"/>
                    </a:cubicBezTo>
                    <a:lnTo>
                      <a:pt x="6894" y="4161"/>
                    </a:lnTo>
                    <a:lnTo>
                      <a:pt x="7359" y="685"/>
                    </a:lnTo>
                    <a:cubicBezTo>
                      <a:pt x="7382" y="470"/>
                      <a:pt x="7240" y="292"/>
                      <a:pt x="7037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26"/>
              <p:cNvSpPr/>
              <p:nvPr/>
            </p:nvSpPr>
            <p:spPr>
              <a:xfrm>
                <a:off x="8256418" y="4197223"/>
                <a:ext cx="349515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36" h="13521" extrusionOk="0">
                    <a:moveTo>
                      <a:pt x="4145" y="435"/>
                    </a:moveTo>
                    <a:cubicBezTo>
                      <a:pt x="4431" y="435"/>
                      <a:pt x="4712" y="608"/>
                      <a:pt x="4763" y="994"/>
                    </a:cubicBezTo>
                    <a:cubicBezTo>
                      <a:pt x="4799" y="1184"/>
                      <a:pt x="4751" y="1387"/>
                      <a:pt x="4620" y="1542"/>
                    </a:cubicBezTo>
                    <a:lnTo>
                      <a:pt x="3822" y="1684"/>
                    </a:lnTo>
                    <a:cubicBezTo>
                      <a:pt x="3656" y="1589"/>
                      <a:pt x="3537" y="1434"/>
                      <a:pt x="3501" y="1244"/>
                    </a:cubicBezTo>
                    <a:lnTo>
                      <a:pt x="3501" y="1232"/>
                    </a:lnTo>
                    <a:cubicBezTo>
                      <a:pt x="3386" y="732"/>
                      <a:pt x="3770" y="435"/>
                      <a:pt x="4145" y="435"/>
                    </a:cubicBezTo>
                    <a:close/>
                    <a:moveTo>
                      <a:pt x="7848" y="2746"/>
                    </a:moveTo>
                    <a:cubicBezTo>
                      <a:pt x="8111" y="2746"/>
                      <a:pt x="8330" y="2934"/>
                      <a:pt x="8383" y="3196"/>
                    </a:cubicBezTo>
                    <a:lnTo>
                      <a:pt x="9776" y="10757"/>
                    </a:lnTo>
                    <a:cubicBezTo>
                      <a:pt x="9823" y="11066"/>
                      <a:pt x="9621" y="11352"/>
                      <a:pt x="9323" y="11400"/>
                    </a:cubicBezTo>
                    <a:lnTo>
                      <a:pt x="3060" y="12543"/>
                    </a:lnTo>
                    <a:cubicBezTo>
                      <a:pt x="3030" y="12548"/>
                      <a:pt x="2999" y="12550"/>
                      <a:pt x="2969" y="12550"/>
                    </a:cubicBezTo>
                    <a:cubicBezTo>
                      <a:pt x="2707" y="12550"/>
                      <a:pt x="2472" y="12369"/>
                      <a:pt x="2429" y="12102"/>
                    </a:cubicBezTo>
                    <a:lnTo>
                      <a:pt x="1048" y="4530"/>
                    </a:lnTo>
                    <a:cubicBezTo>
                      <a:pt x="989" y="4232"/>
                      <a:pt x="1191" y="3947"/>
                      <a:pt x="1489" y="3899"/>
                    </a:cubicBezTo>
                    <a:lnTo>
                      <a:pt x="2239" y="3768"/>
                    </a:lnTo>
                    <a:cubicBezTo>
                      <a:pt x="2271" y="3968"/>
                      <a:pt x="2451" y="4121"/>
                      <a:pt x="2657" y="4121"/>
                    </a:cubicBezTo>
                    <a:cubicBezTo>
                      <a:pt x="2684" y="4121"/>
                      <a:pt x="2711" y="4119"/>
                      <a:pt x="2739" y="4113"/>
                    </a:cubicBezTo>
                    <a:lnTo>
                      <a:pt x="6656" y="3399"/>
                    </a:lnTo>
                    <a:cubicBezTo>
                      <a:pt x="6882" y="3351"/>
                      <a:pt x="7049" y="3125"/>
                      <a:pt x="7001" y="2887"/>
                    </a:cubicBezTo>
                    <a:lnTo>
                      <a:pt x="7740" y="2756"/>
                    </a:lnTo>
                    <a:cubicBezTo>
                      <a:pt x="7776" y="2749"/>
                      <a:pt x="7812" y="2746"/>
                      <a:pt x="7848" y="2746"/>
                    </a:cubicBezTo>
                    <a:close/>
                    <a:moveTo>
                      <a:pt x="4134" y="0"/>
                    </a:moveTo>
                    <a:cubicBezTo>
                      <a:pt x="4070" y="0"/>
                      <a:pt x="4006" y="6"/>
                      <a:pt x="3942" y="18"/>
                    </a:cubicBezTo>
                    <a:cubicBezTo>
                      <a:pt x="3334" y="125"/>
                      <a:pt x="2941" y="708"/>
                      <a:pt x="3072" y="1303"/>
                    </a:cubicBezTo>
                    <a:cubicBezTo>
                      <a:pt x="3096" y="1482"/>
                      <a:pt x="3168" y="1637"/>
                      <a:pt x="3287" y="1780"/>
                    </a:cubicBezTo>
                    <a:lnTo>
                      <a:pt x="2501" y="1923"/>
                    </a:lnTo>
                    <a:cubicBezTo>
                      <a:pt x="2191" y="1982"/>
                      <a:pt x="1977" y="2292"/>
                      <a:pt x="2037" y="2601"/>
                    </a:cubicBezTo>
                    <a:lnTo>
                      <a:pt x="2084" y="2887"/>
                    </a:lnTo>
                    <a:lnTo>
                      <a:pt x="798" y="3125"/>
                    </a:lnTo>
                    <a:cubicBezTo>
                      <a:pt x="310" y="3208"/>
                      <a:pt x="1" y="3673"/>
                      <a:pt x="84" y="4161"/>
                    </a:cubicBezTo>
                    <a:lnTo>
                      <a:pt x="1656" y="12793"/>
                    </a:lnTo>
                    <a:cubicBezTo>
                      <a:pt x="1741" y="13218"/>
                      <a:pt x="2111" y="13520"/>
                      <a:pt x="2537" y="13520"/>
                    </a:cubicBezTo>
                    <a:cubicBezTo>
                      <a:pt x="2588" y="13520"/>
                      <a:pt x="2639" y="13516"/>
                      <a:pt x="2691" y="13507"/>
                    </a:cubicBezTo>
                    <a:lnTo>
                      <a:pt x="10026" y="12162"/>
                    </a:lnTo>
                    <a:cubicBezTo>
                      <a:pt x="10514" y="12079"/>
                      <a:pt x="10835" y="11602"/>
                      <a:pt x="10752" y="11126"/>
                    </a:cubicBezTo>
                    <a:lnTo>
                      <a:pt x="9168" y="2494"/>
                    </a:lnTo>
                    <a:cubicBezTo>
                      <a:pt x="9095" y="2064"/>
                      <a:pt x="8725" y="1763"/>
                      <a:pt x="8304" y="1763"/>
                    </a:cubicBezTo>
                    <a:cubicBezTo>
                      <a:pt x="8248" y="1763"/>
                      <a:pt x="8190" y="1768"/>
                      <a:pt x="8133" y="1780"/>
                    </a:cubicBezTo>
                    <a:lnTo>
                      <a:pt x="6859" y="2018"/>
                    </a:lnTo>
                    <a:lnTo>
                      <a:pt x="6799" y="1732"/>
                    </a:lnTo>
                    <a:cubicBezTo>
                      <a:pt x="6745" y="1451"/>
                      <a:pt x="6496" y="1249"/>
                      <a:pt x="6210" y="1249"/>
                    </a:cubicBezTo>
                    <a:cubicBezTo>
                      <a:pt x="6180" y="1249"/>
                      <a:pt x="6151" y="1251"/>
                      <a:pt x="6120" y="1256"/>
                    </a:cubicBezTo>
                    <a:lnTo>
                      <a:pt x="5168" y="1434"/>
                    </a:lnTo>
                    <a:cubicBezTo>
                      <a:pt x="5227" y="1268"/>
                      <a:pt x="5239" y="1089"/>
                      <a:pt x="5204" y="910"/>
                    </a:cubicBezTo>
                    <a:cubicBezTo>
                      <a:pt x="5119" y="380"/>
                      <a:pt x="4655" y="0"/>
                      <a:pt x="413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26"/>
              <p:cNvSpPr/>
              <p:nvPr/>
            </p:nvSpPr>
            <p:spPr>
              <a:xfrm>
                <a:off x="8318251" y="4354466"/>
                <a:ext cx="60156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2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1" y="1545"/>
                      <a:pt x="1007" y="1545"/>
                    </a:cubicBezTo>
                    <a:cubicBezTo>
                      <a:pt x="1454" y="1545"/>
                      <a:pt x="1864" y="1142"/>
                      <a:pt x="1775" y="631"/>
                    </a:cubicBezTo>
                    <a:cubicBezTo>
                      <a:pt x="1700" y="259"/>
                      <a:pt x="1379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26"/>
              <p:cNvSpPr/>
              <p:nvPr/>
            </p:nvSpPr>
            <p:spPr>
              <a:xfrm>
                <a:off x="8386921" y="4339823"/>
                <a:ext cx="124020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1345" extrusionOk="0">
                    <a:moveTo>
                      <a:pt x="3248" y="1"/>
                    </a:moveTo>
                    <a:cubicBezTo>
                      <a:pt x="3212" y="1"/>
                      <a:pt x="3174" y="5"/>
                      <a:pt x="3134" y="14"/>
                    </a:cubicBezTo>
                    <a:lnTo>
                      <a:pt x="538" y="478"/>
                    </a:lnTo>
                    <a:cubicBezTo>
                      <a:pt x="0" y="579"/>
                      <a:pt x="106" y="1345"/>
                      <a:pt x="597" y="1345"/>
                    </a:cubicBezTo>
                    <a:cubicBezTo>
                      <a:pt x="628" y="1345"/>
                      <a:pt x="660" y="1342"/>
                      <a:pt x="693" y="1335"/>
                    </a:cubicBezTo>
                    <a:lnTo>
                      <a:pt x="3289" y="871"/>
                    </a:lnTo>
                    <a:cubicBezTo>
                      <a:pt x="3844" y="793"/>
                      <a:pt x="3747" y="1"/>
                      <a:pt x="324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26"/>
              <p:cNvSpPr/>
              <p:nvPr/>
            </p:nvSpPr>
            <p:spPr>
              <a:xfrm>
                <a:off x="8330927" y="4423976"/>
                <a:ext cx="60156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3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7" y="1546"/>
                    </a:cubicBezTo>
                    <a:cubicBezTo>
                      <a:pt x="1454" y="1546"/>
                      <a:pt x="1864" y="1142"/>
                      <a:pt x="1774" y="631"/>
                    </a:cubicBezTo>
                    <a:cubicBezTo>
                      <a:pt x="1700" y="259"/>
                      <a:pt x="1379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26"/>
              <p:cNvSpPr/>
              <p:nvPr/>
            </p:nvSpPr>
            <p:spPr>
              <a:xfrm>
                <a:off x="8400436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0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26"/>
              <p:cNvSpPr/>
              <p:nvPr/>
            </p:nvSpPr>
            <p:spPr>
              <a:xfrm>
                <a:off x="8344377" y="4498130"/>
                <a:ext cx="60123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57" extrusionOk="0">
                    <a:moveTo>
                      <a:pt x="1010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203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710" y="268"/>
                      <a:pt x="1378" y="0"/>
                      <a:pt x="101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26"/>
              <p:cNvSpPr/>
              <p:nvPr/>
            </p:nvSpPr>
            <p:spPr>
              <a:xfrm>
                <a:off x="8413822" y="4483357"/>
                <a:ext cx="122246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1355" extrusionOk="0">
                    <a:moveTo>
                      <a:pt x="3177" y="0"/>
                    </a:moveTo>
                    <a:cubicBezTo>
                      <a:pt x="3155" y="0"/>
                      <a:pt x="3133" y="2"/>
                      <a:pt x="3110" y="5"/>
                    </a:cubicBezTo>
                    <a:lnTo>
                      <a:pt x="514" y="481"/>
                    </a:lnTo>
                    <a:cubicBezTo>
                      <a:pt x="1" y="606"/>
                      <a:pt x="110" y="1355"/>
                      <a:pt x="602" y="1355"/>
                    </a:cubicBezTo>
                    <a:cubicBezTo>
                      <a:pt x="623" y="1355"/>
                      <a:pt x="646" y="1353"/>
                      <a:pt x="669" y="1350"/>
                    </a:cubicBezTo>
                    <a:lnTo>
                      <a:pt x="3264" y="886"/>
                    </a:lnTo>
                    <a:cubicBezTo>
                      <a:pt x="3789" y="749"/>
                      <a:pt x="3669" y="0"/>
                      <a:pt x="31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26"/>
              <p:cNvSpPr/>
              <p:nvPr/>
            </p:nvSpPr>
            <p:spPr>
              <a:xfrm>
                <a:off x="8287157" y="4806940"/>
                <a:ext cx="250396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7763" h="6963" extrusionOk="0">
                    <a:moveTo>
                      <a:pt x="3924" y="1"/>
                    </a:moveTo>
                    <a:cubicBezTo>
                      <a:pt x="2893" y="1"/>
                      <a:pt x="1881" y="469"/>
                      <a:pt x="1215" y="1343"/>
                    </a:cubicBezTo>
                    <a:lnTo>
                      <a:pt x="6953" y="4975"/>
                    </a:lnTo>
                    <a:cubicBezTo>
                      <a:pt x="7763" y="3403"/>
                      <a:pt x="7239" y="1474"/>
                      <a:pt x="5751" y="534"/>
                    </a:cubicBezTo>
                    <a:cubicBezTo>
                      <a:pt x="5184" y="174"/>
                      <a:pt x="4551" y="1"/>
                      <a:pt x="3924" y="1"/>
                    </a:cubicBezTo>
                    <a:close/>
                    <a:moveTo>
                      <a:pt x="810" y="1986"/>
                    </a:moveTo>
                    <a:lnTo>
                      <a:pt x="810" y="1986"/>
                    </a:lnTo>
                    <a:cubicBezTo>
                      <a:pt x="0" y="3558"/>
                      <a:pt x="512" y="5498"/>
                      <a:pt x="2012" y="6439"/>
                    </a:cubicBezTo>
                    <a:cubicBezTo>
                      <a:pt x="2576" y="6793"/>
                      <a:pt x="3206" y="6963"/>
                      <a:pt x="3829" y="6963"/>
                    </a:cubicBezTo>
                    <a:cubicBezTo>
                      <a:pt x="4864" y="6963"/>
                      <a:pt x="5880" y="6494"/>
                      <a:pt x="6549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26"/>
              <p:cNvSpPr/>
              <p:nvPr/>
            </p:nvSpPr>
            <p:spPr>
              <a:xfrm>
                <a:off x="8756435" y="4325276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96" y="0"/>
                    </a:moveTo>
                    <a:lnTo>
                      <a:pt x="1203" y="1632"/>
                    </a:lnTo>
                    <a:cubicBezTo>
                      <a:pt x="251" y="2286"/>
                      <a:pt x="1" y="3596"/>
                      <a:pt x="655" y="4560"/>
                    </a:cubicBezTo>
                    <a:lnTo>
                      <a:pt x="763" y="4715"/>
                    </a:lnTo>
                    <a:cubicBezTo>
                      <a:pt x="1163" y="5316"/>
                      <a:pt x="1827" y="5640"/>
                      <a:pt x="2502" y="5640"/>
                    </a:cubicBezTo>
                    <a:cubicBezTo>
                      <a:pt x="2909" y="5640"/>
                      <a:pt x="3321" y="5522"/>
                      <a:pt x="3680" y="5275"/>
                    </a:cubicBezTo>
                    <a:lnTo>
                      <a:pt x="6073" y="3644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26"/>
              <p:cNvSpPr/>
              <p:nvPr/>
            </p:nvSpPr>
            <p:spPr>
              <a:xfrm>
                <a:off x="8888938" y="4249734"/>
                <a:ext cx="195885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1" extrusionOk="0">
                    <a:moveTo>
                      <a:pt x="3577" y="1"/>
                    </a:moveTo>
                    <a:cubicBezTo>
                      <a:pt x="3169" y="1"/>
                      <a:pt x="2757" y="119"/>
                      <a:pt x="2393" y="366"/>
                    </a:cubicBezTo>
                    <a:lnTo>
                      <a:pt x="0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34" y="3354"/>
                      <a:pt x="6072" y="2045"/>
                      <a:pt x="5429" y="1092"/>
                    </a:cubicBezTo>
                    <a:lnTo>
                      <a:pt x="5322" y="926"/>
                    </a:lnTo>
                    <a:cubicBezTo>
                      <a:pt x="4914" y="325"/>
                      <a:pt x="4252" y="1"/>
                      <a:pt x="357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26"/>
              <p:cNvSpPr/>
              <p:nvPr/>
            </p:nvSpPr>
            <p:spPr>
              <a:xfrm>
                <a:off x="8698827" y="4700401"/>
                <a:ext cx="346064" cy="34467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86" extrusionOk="0">
                    <a:moveTo>
                      <a:pt x="5017" y="0"/>
                    </a:moveTo>
                    <a:cubicBezTo>
                      <a:pt x="4831" y="0"/>
                      <a:pt x="4666" y="137"/>
                      <a:pt x="4644" y="324"/>
                    </a:cubicBezTo>
                    <a:lnTo>
                      <a:pt x="4192" y="3813"/>
                    </a:lnTo>
                    <a:lnTo>
                      <a:pt x="703" y="3348"/>
                    </a:lnTo>
                    <a:cubicBezTo>
                      <a:pt x="688" y="3347"/>
                      <a:pt x="673" y="3346"/>
                      <a:pt x="659" y="3346"/>
                    </a:cubicBezTo>
                    <a:cubicBezTo>
                      <a:pt x="474" y="3346"/>
                      <a:pt x="308" y="3482"/>
                      <a:pt x="286" y="3670"/>
                    </a:cubicBezTo>
                    <a:lnTo>
                      <a:pt x="24" y="5646"/>
                    </a:lnTo>
                    <a:cubicBezTo>
                      <a:pt x="1" y="5849"/>
                      <a:pt x="143" y="6027"/>
                      <a:pt x="346" y="6063"/>
                    </a:cubicBezTo>
                    <a:lnTo>
                      <a:pt x="3822" y="6527"/>
                    </a:lnTo>
                    <a:lnTo>
                      <a:pt x="3370" y="10004"/>
                    </a:lnTo>
                    <a:cubicBezTo>
                      <a:pt x="3334" y="10206"/>
                      <a:pt x="3477" y="10397"/>
                      <a:pt x="3692" y="10421"/>
                    </a:cubicBezTo>
                    <a:lnTo>
                      <a:pt x="5656" y="10683"/>
                    </a:lnTo>
                    <a:cubicBezTo>
                      <a:pt x="5671" y="10684"/>
                      <a:pt x="5686" y="10685"/>
                      <a:pt x="5700" y="10685"/>
                    </a:cubicBezTo>
                    <a:cubicBezTo>
                      <a:pt x="5885" y="10685"/>
                      <a:pt x="6051" y="10549"/>
                      <a:pt x="6073" y="10361"/>
                    </a:cubicBezTo>
                    <a:lnTo>
                      <a:pt x="6537" y="6885"/>
                    </a:lnTo>
                    <a:lnTo>
                      <a:pt x="10026" y="7337"/>
                    </a:lnTo>
                    <a:cubicBezTo>
                      <a:pt x="10040" y="7339"/>
                      <a:pt x="10055" y="7340"/>
                      <a:pt x="10070" y="7340"/>
                    </a:cubicBezTo>
                    <a:cubicBezTo>
                      <a:pt x="10253" y="7340"/>
                      <a:pt x="10409" y="7203"/>
                      <a:pt x="10442" y="7016"/>
                    </a:cubicBezTo>
                    <a:lnTo>
                      <a:pt x="10704" y="5039"/>
                    </a:lnTo>
                    <a:cubicBezTo>
                      <a:pt x="10728" y="4837"/>
                      <a:pt x="10585" y="4646"/>
                      <a:pt x="10383" y="4622"/>
                    </a:cubicBezTo>
                    <a:lnTo>
                      <a:pt x="6894" y="4170"/>
                    </a:lnTo>
                    <a:lnTo>
                      <a:pt x="7359" y="681"/>
                    </a:lnTo>
                    <a:cubicBezTo>
                      <a:pt x="7382" y="479"/>
                      <a:pt x="7240" y="300"/>
                      <a:pt x="7037" y="265"/>
                    </a:cubicBezTo>
                    <a:lnTo>
                      <a:pt x="5061" y="3"/>
                    </a:lnTo>
                    <a:cubicBezTo>
                      <a:pt x="5046" y="1"/>
                      <a:pt x="5031" y="0"/>
                      <a:pt x="501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26"/>
              <p:cNvSpPr/>
              <p:nvPr/>
            </p:nvSpPr>
            <p:spPr>
              <a:xfrm>
                <a:off x="7231418" y="3172611"/>
                <a:ext cx="350289" cy="436507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3533" extrusionOk="0">
                    <a:moveTo>
                      <a:pt x="4159" y="435"/>
                    </a:moveTo>
                    <a:cubicBezTo>
                      <a:pt x="4447" y="435"/>
                      <a:pt x="4730" y="608"/>
                      <a:pt x="4787" y="994"/>
                    </a:cubicBezTo>
                    <a:cubicBezTo>
                      <a:pt x="4811" y="1196"/>
                      <a:pt x="4763" y="1387"/>
                      <a:pt x="4632" y="1542"/>
                    </a:cubicBezTo>
                    <a:lnTo>
                      <a:pt x="3847" y="1685"/>
                    </a:lnTo>
                    <a:cubicBezTo>
                      <a:pt x="3668" y="1589"/>
                      <a:pt x="3549" y="1423"/>
                      <a:pt x="3513" y="1232"/>
                    </a:cubicBezTo>
                    <a:cubicBezTo>
                      <a:pt x="3398" y="732"/>
                      <a:pt x="3782" y="435"/>
                      <a:pt x="4159" y="435"/>
                    </a:cubicBezTo>
                    <a:close/>
                    <a:moveTo>
                      <a:pt x="7873" y="2745"/>
                    </a:moveTo>
                    <a:cubicBezTo>
                      <a:pt x="8128" y="2745"/>
                      <a:pt x="8353" y="2924"/>
                      <a:pt x="8395" y="3185"/>
                    </a:cubicBezTo>
                    <a:lnTo>
                      <a:pt x="9788" y="10769"/>
                    </a:lnTo>
                    <a:cubicBezTo>
                      <a:pt x="9835" y="11067"/>
                      <a:pt x="9645" y="11352"/>
                      <a:pt x="9335" y="11400"/>
                    </a:cubicBezTo>
                    <a:lnTo>
                      <a:pt x="3073" y="12543"/>
                    </a:lnTo>
                    <a:cubicBezTo>
                      <a:pt x="3038" y="12550"/>
                      <a:pt x="3003" y="12553"/>
                      <a:pt x="2968" y="12553"/>
                    </a:cubicBezTo>
                    <a:cubicBezTo>
                      <a:pt x="2711" y="12553"/>
                      <a:pt x="2484" y="12364"/>
                      <a:pt x="2442" y="12091"/>
                    </a:cubicBezTo>
                    <a:lnTo>
                      <a:pt x="1060" y="4530"/>
                    </a:lnTo>
                    <a:cubicBezTo>
                      <a:pt x="1001" y="4233"/>
                      <a:pt x="1203" y="3947"/>
                      <a:pt x="1501" y="3887"/>
                    </a:cubicBezTo>
                    <a:lnTo>
                      <a:pt x="2251" y="3756"/>
                    </a:lnTo>
                    <a:cubicBezTo>
                      <a:pt x="2282" y="3965"/>
                      <a:pt x="2461" y="4110"/>
                      <a:pt x="2665" y="4110"/>
                    </a:cubicBezTo>
                    <a:cubicBezTo>
                      <a:pt x="2693" y="4110"/>
                      <a:pt x="2722" y="4107"/>
                      <a:pt x="2751" y="4102"/>
                    </a:cubicBezTo>
                    <a:lnTo>
                      <a:pt x="6668" y="3399"/>
                    </a:lnTo>
                    <a:cubicBezTo>
                      <a:pt x="6906" y="3351"/>
                      <a:pt x="7061" y="3125"/>
                      <a:pt x="7014" y="2887"/>
                    </a:cubicBezTo>
                    <a:lnTo>
                      <a:pt x="7764" y="2756"/>
                    </a:lnTo>
                    <a:cubicBezTo>
                      <a:pt x="7800" y="2749"/>
                      <a:pt x="7837" y="2745"/>
                      <a:pt x="7873" y="2745"/>
                    </a:cubicBezTo>
                    <a:close/>
                    <a:moveTo>
                      <a:pt x="4137" y="1"/>
                    </a:moveTo>
                    <a:cubicBezTo>
                      <a:pt x="4073" y="1"/>
                      <a:pt x="4007" y="6"/>
                      <a:pt x="3942" y="18"/>
                    </a:cubicBezTo>
                    <a:cubicBezTo>
                      <a:pt x="3346" y="125"/>
                      <a:pt x="2954" y="708"/>
                      <a:pt x="3073" y="1304"/>
                    </a:cubicBezTo>
                    <a:cubicBezTo>
                      <a:pt x="3108" y="1482"/>
                      <a:pt x="3180" y="1649"/>
                      <a:pt x="3287" y="1780"/>
                    </a:cubicBezTo>
                    <a:lnTo>
                      <a:pt x="2513" y="1935"/>
                    </a:lnTo>
                    <a:cubicBezTo>
                      <a:pt x="2203" y="1994"/>
                      <a:pt x="1989" y="2304"/>
                      <a:pt x="2049" y="2613"/>
                    </a:cubicBezTo>
                    <a:lnTo>
                      <a:pt x="2096" y="2899"/>
                    </a:lnTo>
                    <a:lnTo>
                      <a:pt x="810" y="3125"/>
                    </a:lnTo>
                    <a:cubicBezTo>
                      <a:pt x="322" y="3220"/>
                      <a:pt x="1" y="3685"/>
                      <a:pt x="96" y="4173"/>
                    </a:cubicBezTo>
                    <a:lnTo>
                      <a:pt x="1668" y="12793"/>
                    </a:lnTo>
                    <a:cubicBezTo>
                      <a:pt x="1742" y="13229"/>
                      <a:pt x="2130" y="13533"/>
                      <a:pt x="2552" y="13533"/>
                    </a:cubicBezTo>
                    <a:cubicBezTo>
                      <a:pt x="2602" y="13533"/>
                      <a:pt x="2653" y="13528"/>
                      <a:pt x="2704" y="13519"/>
                    </a:cubicBezTo>
                    <a:lnTo>
                      <a:pt x="10050" y="12174"/>
                    </a:lnTo>
                    <a:cubicBezTo>
                      <a:pt x="10538" y="12079"/>
                      <a:pt x="10859" y="11614"/>
                      <a:pt x="10764" y="11138"/>
                    </a:cubicBezTo>
                    <a:lnTo>
                      <a:pt x="9192" y="2506"/>
                    </a:lnTo>
                    <a:cubicBezTo>
                      <a:pt x="9107" y="2070"/>
                      <a:pt x="8727" y="1767"/>
                      <a:pt x="8299" y="1767"/>
                    </a:cubicBezTo>
                    <a:cubicBezTo>
                      <a:pt x="8248" y="1767"/>
                      <a:pt x="8197" y="1771"/>
                      <a:pt x="8145" y="1780"/>
                    </a:cubicBezTo>
                    <a:lnTo>
                      <a:pt x="6859" y="2018"/>
                    </a:lnTo>
                    <a:lnTo>
                      <a:pt x="6811" y="1744"/>
                    </a:lnTo>
                    <a:cubicBezTo>
                      <a:pt x="6758" y="1459"/>
                      <a:pt x="6509" y="1258"/>
                      <a:pt x="6237" y="1258"/>
                    </a:cubicBezTo>
                    <a:cubicBezTo>
                      <a:pt x="6202" y="1258"/>
                      <a:pt x="6167" y="1261"/>
                      <a:pt x="6133" y="1268"/>
                    </a:cubicBezTo>
                    <a:lnTo>
                      <a:pt x="5180" y="1435"/>
                    </a:lnTo>
                    <a:cubicBezTo>
                      <a:pt x="5240" y="1268"/>
                      <a:pt x="5251" y="1089"/>
                      <a:pt x="5216" y="923"/>
                    </a:cubicBezTo>
                    <a:cubicBezTo>
                      <a:pt x="5131" y="381"/>
                      <a:pt x="4667" y="1"/>
                      <a:pt x="413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26"/>
              <p:cNvSpPr/>
              <p:nvPr/>
            </p:nvSpPr>
            <p:spPr>
              <a:xfrm>
                <a:off x="7293638" y="3329886"/>
                <a:ext cx="60059" cy="49834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5" extrusionOk="0">
                    <a:moveTo>
                      <a:pt x="1002" y="0"/>
                    </a:moveTo>
                    <a:cubicBezTo>
                      <a:pt x="959" y="0"/>
                      <a:pt x="914" y="4"/>
                      <a:pt x="870" y="11"/>
                    </a:cubicBezTo>
                    <a:cubicBezTo>
                      <a:pt x="191" y="130"/>
                      <a:pt x="1" y="1011"/>
                      <a:pt x="572" y="1404"/>
                    </a:cubicBezTo>
                    <a:cubicBezTo>
                      <a:pt x="710" y="1501"/>
                      <a:pt x="861" y="1545"/>
                      <a:pt x="1007" y="1545"/>
                    </a:cubicBezTo>
                    <a:cubicBezTo>
                      <a:pt x="1453" y="1545"/>
                      <a:pt x="1861" y="1142"/>
                      <a:pt x="1763" y="630"/>
                    </a:cubicBezTo>
                    <a:cubicBezTo>
                      <a:pt x="1699" y="258"/>
                      <a:pt x="1369" y="0"/>
                      <a:pt x="1002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26"/>
              <p:cNvSpPr/>
              <p:nvPr/>
            </p:nvSpPr>
            <p:spPr>
              <a:xfrm>
                <a:off x="7361406" y="3314791"/>
                <a:ext cx="125569" cy="43931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1362" extrusionOk="0">
                    <a:moveTo>
                      <a:pt x="3284" y="0"/>
                    </a:moveTo>
                    <a:cubicBezTo>
                      <a:pt x="3246" y="0"/>
                      <a:pt x="3205" y="5"/>
                      <a:pt x="3162" y="15"/>
                    </a:cubicBezTo>
                    <a:lnTo>
                      <a:pt x="3150" y="15"/>
                    </a:lnTo>
                    <a:lnTo>
                      <a:pt x="567" y="491"/>
                    </a:lnTo>
                    <a:cubicBezTo>
                      <a:pt x="0" y="569"/>
                      <a:pt x="107" y="1361"/>
                      <a:pt x="607" y="1361"/>
                    </a:cubicBezTo>
                    <a:cubicBezTo>
                      <a:pt x="643" y="1361"/>
                      <a:pt x="681" y="1357"/>
                      <a:pt x="721" y="1349"/>
                    </a:cubicBezTo>
                    <a:lnTo>
                      <a:pt x="3317" y="872"/>
                    </a:lnTo>
                    <a:cubicBezTo>
                      <a:pt x="3892" y="817"/>
                      <a:pt x="3789" y="0"/>
                      <a:pt x="328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26"/>
              <p:cNvSpPr/>
              <p:nvPr/>
            </p:nvSpPr>
            <p:spPr>
              <a:xfrm>
                <a:off x="7306314" y="339926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3" y="1549"/>
                      <a:pt x="1861" y="1146"/>
                      <a:pt x="1763" y="635"/>
                    </a:cubicBezTo>
                    <a:cubicBezTo>
                      <a:pt x="1700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26"/>
              <p:cNvSpPr/>
              <p:nvPr/>
            </p:nvSpPr>
            <p:spPr>
              <a:xfrm>
                <a:off x="7375824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1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26"/>
              <p:cNvSpPr/>
              <p:nvPr/>
            </p:nvSpPr>
            <p:spPr>
              <a:xfrm>
                <a:off x="7319765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3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4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26"/>
              <p:cNvSpPr/>
              <p:nvPr/>
            </p:nvSpPr>
            <p:spPr>
              <a:xfrm>
                <a:off x="7389371" y="3458810"/>
                <a:ext cx="121537" cy="43577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1351" extrusionOk="0">
                    <a:moveTo>
                      <a:pt x="3152" y="1"/>
                    </a:moveTo>
                    <a:cubicBezTo>
                      <a:pt x="3136" y="1"/>
                      <a:pt x="3121" y="2"/>
                      <a:pt x="3105" y="3"/>
                    </a:cubicBezTo>
                    <a:lnTo>
                      <a:pt x="509" y="479"/>
                    </a:lnTo>
                    <a:cubicBezTo>
                      <a:pt x="1" y="618"/>
                      <a:pt x="109" y="1350"/>
                      <a:pt x="616" y="1350"/>
                    </a:cubicBezTo>
                    <a:cubicBezTo>
                      <a:pt x="632" y="1350"/>
                      <a:pt x="648" y="1350"/>
                      <a:pt x="664" y="1348"/>
                    </a:cubicBezTo>
                    <a:lnTo>
                      <a:pt x="3260" y="872"/>
                    </a:lnTo>
                    <a:cubicBezTo>
                      <a:pt x="3768" y="733"/>
                      <a:pt x="3648" y="1"/>
                      <a:pt x="315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26"/>
              <p:cNvSpPr/>
              <p:nvPr/>
            </p:nvSpPr>
            <p:spPr>
              <a:xfrm>
                <a:off x="7262544" y="3782714"/>
                <a:ext cx="249267" cy="22414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9" extrusionOk="0">
                    <a:moveTo>
                      <a:pt x="3940" y="0"/>
                    </a:moveTo>
                    <a:cubicBezTo>
                      <a:pt x="2906" y="0"/>
                      <a:pt x="1888" y="466"/>
                      <a:pt x="1215" y="1331"/>
                    </a:cubicBezTo>
                    <a:lnTo>
                      <a:pt x="6953" y="4963"/>
                    </a:lnTo>
                    <a:cubicBezTo>
                      <a:pt x="7727" y="3391"/>
                      <a:pt x="7239" y="1474"/>
                      <a:pt x="5775" y="534"/>
                    </a:cubicBezTo>
                    <a:cubicBezTo>
                      <a:pt x="5207" y="173"/>
                      <a:pt x="4570" y="0"/>
                      <a:pt x="3940" y="0"/>
                    </a:cubicBezTo>
                    <a:close/>
                    <a:moveTo>
                      <a:pt x="810" y="1974"/>
                    </a:moveTo>
                    <a:lnTo>
                      <a:pt x="810" y="1974"/>
                    </a:lnTo>
                    <a:cubicBezTo>
                      <a:pt x="0" y="3546"/>
                      <a:pt x="524" y="5475"/>
                      <a:pt x="2012" y="6415"/>
                    </a:cubicBezTo>
                    <a:cubicBezTo>
                      <a:pt x="2579" y="6775"/>
                      <a:pt x="3213" y="6948"/>
                      <a:pt x="3839" y="6948"/>
                    </a:cubicBezTo>
                    <a:cubicBezTo>
                      <a:pt x="4870" y="6948"/>
                      <a:pt x="5882" y="6480"/>
                      <a:pt x="6549" y="5606"/>
                    </a:cubicBezTo>
                    <a:lnTo>
                      <a:pt x="810" y="1974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26"/>
              <p:cNvSpPr/>
              <p:nvPr/>
            </p:nvSpPr>
            <p:spPr>
              <a:xfrm>
                <a:off x="7731435" y="3300663"/>
                <a:ext cx="196272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32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1" y="2275"/>
                      <a:pt x="1" y="3584"/>
                      <a:pt x="667" y="4549"/>
                    </a:cubicBezTo>
                    <a:lnTo>
                      <a:pt x="775" y="4715"/>
                    </a:lnTo>
                    <a:cubicBezTo>
                      <a:pt x="1184" y="5311"/>
                      <a:pt x="1849" y="5632"/>
                      <a:pt x="2526" y="5632"/>
                    </a:cubicBezTo>
                    <a:cubicBezTo>
                      <a:pt x="2932" y="5632"/>
                      <a:pt x="3342" y="5516"/>
                      <a:pt x="3704" y="5275"/>
                    </a:cubicBezTo>
                    <a:lnTo>
                      <a:pt x="6085" y="3644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26"/>
              <p:cNvSpPr/>
              <p:nvPr/>
            </p:nvSpPr>
            <p:spPr>
              <a:xfrm>
                <a:off x="7864326" y="3225154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68" y="0"/>
                    </a:moveTo>
                    <a:cubicBezTo>
                      <a:pt x="3162" y="0"/>
                      <a:pt x="2752" y="118"/>
                      <a:pt x="2393" y="365"/>
                    </a:cubicBezTo>
                    <a:lnTo>
                      <a:pt x="0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22" y="3354"/>
                      <a:pt x="6072" y="2044"/>
                      <a:pt x="5430" y="1091"/>
                    </a:cubicBezTo>
                    <a:lnTo>
                      <a:pt x="5310" y="925"/>
                    </a:lnTo>
                    <a:cubicBezTo>
                      <a:pt x="4902" y="324"/>
                      <a:pt x="4240" y="0"/>
                      <a:pt x="356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26"/>
              <p:cNvSpPr/>
              <p:nvPr/>
            </p:nvSpPr>
            <p:spPr>
              <a:xfrm>
                <a:off x="7674215" y="3676079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4999" y="0"/>
                    </a:moveTo>
                    <a:cubicBezTo>
                      <a:pt x="4821" y="0"/>
                      <a:pt x="4665" y="135"/>
                      <a:pt x="4644" y="327"/>
                    </a:cubicBezTo>
                    <a:lnTo>
                      <a:pt x="4180" y="3804"/>
                    </a:lnTo>
                    <a:lnTo>
                      <a:pt x="715" y="3340"/>
                    </a:lnTo>
                    <a:cubicBezTo>
                      <a:pt x="699" y="3338"/>
                      <a:pt x="684" y="3337"/>
                      <a:pt x="669" y="3337"/>
                    </a:cubicBezTo>
                    <a:cubicBezTo>
                      <a:pt x="475" y="3337"/>
                      <a:pt x="320" y="3473"/>
                      <a:pt x="286" y="3661"/>
                    </a:cubicBezTo>
                    <a:lnTo>
                      <a:pt x="36" y="5638"/>
                    </a:lnTo>
                    <a:cubicBezTo>
                      <a:pt x="1" y="5840"/>
                      <a:pt x="144" y="6030"/>
                      <a:pt x="358" y="6054"/>
                    </a:cubicBezTo>
                    <a:lnTo>
                      <a:pt x="346" y="6054"/>
                    </a:lnTo>
                    <a:lnTo>
                      <a:pt x="3823" y="6519"/>
                    </a:lnTo>
                    <a:lnTo>
                      <a:pt x="3370" y="9995"/>
                    </a:lnTo>
                    <a:cubicBezTo>
                      <a:pt x="3334" y="10198"/>
                      <a:pt x="3477" y="10388"/>
                      <a:pt x="3692" y="10412"/>
                    </a:cubicBezTo>
                    <a:lnTo>
                      <a:pt x="5656" y="10674"/>
                    </a:lnTo>
                    <a:cubicBezTo>
                      <a:pt x="5671" y="10676"/>
                      <a:pt x="5686" y="10676"/>
                      <a:pt x="5700" y="10676"/>
                    </a:cubicBezTo>
                    <a:cubicBezTo>
                      <a:pt x="5886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5" y="7332"/>
                      <a:pt x="10055" y="7334"/>
                      <a:pt x="10076" y="7334"/>
                    </a:cubicBezTo>
                    <a:cubicBezTo>
                      <a:pt x="10254" y="7334"/>
                      <a:pt x="10409" y="7199"/>
                      <a:pt x="10431" y="7007"/>
                    </a:cubicBezTo>
                    <a:lnTo>
                      <a:pt x="10693" y="5042"/>
                    </a:lnTo>
                    <a:cubicBezTo>
                      <a:pt x="10728" y="4840"/>
                      <a:pt x="10573" y="4649"/>
                      <a:pt x="10371" y="4625"/>
                    </a:cubicBezTo>
                    <a:lnTo>
                      <a:pt x="6894" y="4161"/>
                    </a:lnTo>
                    <a:lnTo>
                      <a:pt x="7359" y="685"/>
                    </a:lnTo>
                    <a:cubicBezTo>
                      <a:pt x="7383" y="482"/>
                      <a:pt x="7240" y="292"/>
                      <a:pt x="7037" y="268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26"/>
              <p:cNvSpPr/>
              <p:nvPr/>
            </p:nvSpPr>
            <p:spPr>
              <a:xfrm>
                <a:off x="7231805" y="4197223"/>
                <a:ext cx="349902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21" extrusionOk="0">
                    <a:moveTo>
                      <a:pt x="4147" y="435"/>
                    </a:moveTo>
                    <a:cubicBezTo>
                      <a:pt x="4435" y="435"/>
                      <a:pt x="4718" y="608"/>
                      <a:pt x="4775" y="994"/>
                    </a:cubicBezTo>
                    <a:cubicBezTo>
                      <a:pt x="4799" y="1184"/>
                      <a:pt x="4751" y="1387"/>
                      <a:pt x="4620" y="1542"/>
                    </a:cubicBezTo>
                    <a:lnTo>
                      <a:pt x="3835" y="1684"/>
                    </a:lnTo>
                    <a:cubicBezTo>
                      <a:pt x="3656" y="1589"/>
                      <a:pt x="3537" y="1434"/>
                      <a:pt x="3501" y="1244"/>
                    </a:cubicBezTo>
                    <a:lnTo>
                      <a:pt x="3501" y="1232"/>
                    </a:lnTo>
                    <a:cubicBezTo>
                      <a:pt x="3386" y="732"/>
                      <a:pt x="3770" y="435"/>
                      <a:pt x="4147" y="435"/>
                    </a:cubicBezTo>
                    <a:close/>
                    <a:moveTo>
                      <a:pt x="7856" y="2746"/>
                    </a:moveTo>
                    <a:cubicBezTo>
                      <a:pt x="8113" y="2746"/>
                      <a:pt x="8341" y="2934"/>
                      <a:pt x="8383" y="3196"/>
                    </a:cubicBezTo>
                    <a:lnTo>
                      <a:pt x="9776" y="10757"/>
                    </a:lnTo>
                    <a:cubicBezTo>
                      <a:pt x="9823" y="11066"/>
                      <a:pt x="9633" y="11340"/>
                      <a:pt x="9323" y="11400"/>
                    </a:cubicBezTo>
                    <a:lnTo>
                      <a:pt x="3061" y="12543"/>
                    </a:lnTo>
                    <a:cubicBezTo>
                      <a:pt x="3030" y="12548"/>
                      <a:pt x="2999" y="12550"/>
                      <a:pt x="2969" y="12550"/>
                    </a:cubicBezTo>
                    <a:cubicBezTo>
                      <a:pt x="2707" y="12550"/>
                      <a:pt x="2472" y="12369"/>
                      <a:pt x="2430" y="12102"/>
                    </a:cubicBezTo>
                    <a:lnTo>
                      <a:pt x="1048" y="4530"/>
                    </a:lnTo>
                    <a:cubicBezTo>
                      <a:pt x="989" y="4232"/>
                      <a:pt x="1191" y="3947"/>
                      <a:pt x="1489" y="3899"/>
                    </a:cubicBezTo>
                    <a:lnTo>
                      <a:pt x="2239" y="3768"/>
                    </a:lnTo>
                    <a:cubicBezTo>
                      <a:pt x="2271" y="3968"/>
                      <a:pt x="2451" y="4121"/>
                      <a:pt x="2657" y="4121"/>
                    </a:cubicBezTo>
                    <a:cubicBezTo>
                      <a:pt x="2684" y="4121"/>
                      <a:pt x="2712" y="4119"/>
                      <a:pt x="2739" y="4113"/>
                    </a:cubicBezTo>
                    <a:lnTo>
                      <a:pt x="6656" y="3399"/>
                    </a:lnTo>
                    <a:cubicBezTo>
                      <a:pt x="6894" y="3351"/>
                      <a:pt x="7049" y="3125"/>
                      <a:pt x="7002" y="2887"/>
                    </a:cubicBezTo>
                    <a:lnTo>
                      <a:pt x="7752" y="2756"/>
                    </a:lnTo>
                    <a:cubicBezTo>
                      <a:pt x="7787" y="2749"/>
                      <a:pt x="7822" y="2746"/>
                      <a:pt x="7856" y="2746"/>
                    </a:cubicBezTo>
                    <a:close/>
                    <a:moveTo>
                      <a:pt x="4125" y="0"/>
                    </a:moveTo>
                    <a:cubicBezTo>
                      <a:pt x="4061" y="0"/>
                      <a:pt x="3996" y="6"/>
                      <a:pt x="3930" y="18"/>
                    </a:cubicBezTo>
                    <a:cubicBezTo>
                      <a:pt x="3334" y="125"/>
                      <a:pt x="2942" y="708"/>
                      <a:pt x="3061" y="1303"/>
                    </a:cubicBezTo>
                    <a:cubicBezTo>
                      <a:pt x="3096" y="1482"/>
                      <a:pt x="3168" y="1637"/>
                      <a:pt x="3275" y="1780"/>
                    </a:cubicBezTo>
                    <a:lnTo>
                      <a:pt x="2501" y="1923"/>
                    </a:lnTo>
                    <a:cubicBezTo>
                      <a:pt x="2191" y="1982"/>
                      <a:pt x="1977" y="2292"/>
                      <a:pt x="2037" y="2601"/>
                    </a:cubicBezTo>
                    <a:lnTo>
                      <a:pt x="2084" y="2887"/>
                    </a:lnTo>
                    <a:lnTo>
                      <a:pt x="798" y="3125"/>
                    </a:lnTo>
                    <a:cubicBezTo>
                      <a:pt x="310" y="3208"/>
                      <a:pt x="1" y="3673"/>
                      <a:pt x="84" y="4161"/>
                    </a:cubicBezTo>
                    <a:lnTo>
                      <a:pt x="1656" y="12793"/>
                    </a:lnTo>
                    <a:cubicBezTo>
                      <a:pt x="1730" y="13218"/>
                      <a:pt x="2118" y="13520"/>
                      <a:pt x="2540" y="13520"/>
                    </a:cubicBezTo>
                    <a:cubicBezTo>
                      <a:pt x="2590" y="13520"/>
                      <a:pt x="2641" y="13516"/>
                      <a:pt x="2692" y="13507"/>
                    </a:cubicBezTo>
                    <a:lnTo>
                      <a:pt x="10038" y="12162"/>
                    </a:lnTo>
                    <a:cubicBezTo>
                      <a:pt x="10526" y="12079"/>
                      <a:pt x="10847" y="11602"/>
                      <a:pt x="10752" y="11126"/>
                    </a:cubicBezTo>
                    <a:lnTo>
                      <a:pt x="9180" y="2494"/>
                    </a:lnTo>
                    <a:cubicBezTo>
                      <a:pt x="9096" y="2064"/>
                      <a:pt x="8726" y="1763"/>
                      <a:pt x="8305" y="1763"/>
                    </a:cubicBezTo>
                    <a:cubicBezTo>
                      <a:pt x="8248" y="1763"/>
                      <a:pt x="8191" y="1768"/>
                      <a:pt x="8133" y="1780"/>
                    </a:cubicBezTo>
                    <a:lnTo>
                      <a:pt x="6847" y="2018"/>
                    </a:lnTo>
                    <a:lnTo>
                      <a:pt x="6799" y="1732"/>
                    </a:lnTo>
                    <a:cubicBezTo>
                      <a:pt x="6745" y="1451"/>
                      <a:pt x="6496" y="1249"/>
                      <a:pt x="6210" y="1249"/>
                    </a:cubicBezTo>
                    <a:cubicBezTo>
                      <a:pt x="6181" y="1249"/>
                      <a:pt x="6151" y="1251"/>
                      <a:pt x="6121" y="1256"/>
                    </a:cubicBezTo>
                    <a:lnTo>
                      <a:pt x="5168" y="1434"/>
                    </a:lnTo>
                    <a:cubicBezTo>
                      <a:pt x="5228" y="1268"/>
                      <a:pt x="5239" y="1089"/>
                      <a:pt x="5204" y="910"/>
                    </a:cubicBezTo>
                    <a:cubicBezTo>
                      <a:pt x="5119" y="380"/>
                      <a:pt x="4655" y="0"/>
                      <a:pt x="4125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26"/>
              <p:cNvSpPr/>
              <p:nvPr/>
            </p:nvSpPr>
            <p:spPr>
              <a:xfrm>
                <a:off x="7293638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72" y="1405"/>
                    </a:cubicBezTo>
                    <a:cubicBezTo>
                      <a:pt x="710" y="1502"/>
                      <a:pt x="861" y="1545"/>
                      <a:pt x="1007" y="1545"/>
                    </a:cubicBezTo>
                    <a:cubicBezTo>
                      <a:pt x="1453" y="1545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26"/>
              <p:cNvSpPr/>
              <p:nvPr/>
            </p:nvSpPr>
            <p:spPr>
              <a:xfrm>
                <a:off x="7361954" y="4339823"/>
                <a:ext cx="124375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1345" extrusionOk="0">
                    <a:moveTo>
                      <a:pt x="3259" y="1"/>
                    </a:moveTo>
                    <a:cubicBezTo>
                      <a:pt x="3223" y="1"/>
                      <a:pt x="3185" y="5"/>
                      <a:pt x="3145" y="14"/>
                    </a:cubicBezTo>
                    <a:lnTo>
                      <a:pt x="3133" y="14"/>
                    </a:lnTo>
                    <a:lnTo>
                      <a:pt x="550" y="478"/>
                    </a:lnTo>
                    <a:cubicBezTo>
                      <a:pt x="0" y="579"/>
                      <a:pt x="116" y="1345"/>
                      <a:pt x="608" y="1345"/>
                    </a:cubicBezTo>
                    <a:cubicBezTo>
                      <a:pt x="639" y="1345"/>
                      <a:pt x="671" y="1342"/>
                      <a:pt x="704" y="1335"/>
                    </a:cubicBezTo>
                    <a:lnTo>
                      <a:pt x="3300" y="871"/>
                    </a:lnTo>
                    <a:cubicBezTo>
                      <a:pt x="3855" y="793"/>
                      <a:pt x="3758" y="1"/>
                      <a:pt x="3259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26"/>
              <p:cNvSpPr/>
              <p:nvPr/>
            </p:nvSpPr>
            <p:spPr>
              <a:xfrm>
                <a:off x="7306314" y="442397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4" y="1546"/>
                      <a:pt x="1002" y="1546"/>
                    </a:cubicBezTo>
                    <a:cubicBezTo>
                      <a:pt x="1453" y="1546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26"/>
              <p:cNvSpPr/>
              <p:nvPr/>
            </p:nvSpPr>
            <p:spPr>
              <a:xfrm>
                <a:off x="7375824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1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26"/>
              <p:cNvSpPr/>
              <p:nvPr/>
            </p:nvSpPr>
            <p:spPr>
              <a:xfrm>
                <a:off x="7319765" y="4498130"/>
                <a:ext cx="60123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57" extrusionOk="0">
                    <a:moveTo>
                      <a:pt x="1009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203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700" y="268"/>
                      <a:pt x="1376" y="0"/>
                      <a:pt x="100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26"/>
              <p:cNvSpPr/>
              <p:nvPr/>
            </p:nvSpPr>
            <p:spPr>
              <a:xfrm>
                <a:off x="7388855" y="4483390"/>
                <a:ext cx="122343" cy="43673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1354" extrusionOk="0">
                    <a:moveTo>
                      <a:pt x="3178" y="1"/>
                    </a:moveTo>
                    <a:cubicBezTo>
                      <a:pt x="3160" y="1"/>
                      <a:pt x="3140" y="2"/>
                      <a:pt x="3121" y="4"/>
                    </a:cubicBezTo>
                    <a:lnTo>
                      <a:pt x="525" y="480"/>
                    </a:lnTo>
                    <a:cubicBezTo>
                      <a:pt x="1" y="605"/>
                      <a:pt x="121" y="1354"/>
                      <a:pt x="613" y="1354"/>
                    </a:cubicBezTo>
                    <a:cubicBezTo>
                      <a:pt x="635" y="1354"/>
                      <a:pt x="657" y="1352"/>
                      <a:pt x="680" y="1349"/>
                    </a:cubicBezTo>
                    <a:lnTo>
                      <a:pt x="3276" y="885"/>
                    </a:lnTo>
                    <a:cubicBezTo>
                      <a:pt x="3792" y="747"/>
                      <a:pt x="3678" y="1"/>
                      <a:pt x="317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26"/>
              <p:cNvSpPr/>
              <p:nvPr/>
            </p:nvSpPr>
            <p:spPr>
              <a:xfrm>
                <a:off x="7262544" y="4806843"/>
                <a:ext cx="250428" cy="224624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6964" extrusionOk="0">
                    <a:moveTo>
                      <a:pt x="3934" y="1"/>
                    </a:moveTo>
                    <a:cubicBezTo>
                      <a:pt x="2900" y="1"/>
                      <a:pt x="1883" y="470"/>
                      <a:pt x="1215" y="1346"/>
                    </a:cubicBezTo>
                    <a:lnTo>
                      <a:pt x="6953" y="4978"/>
                    </a:lnTo>
                    <a:cubicBezTo>
                      <a:pt x="7763" y="3406"/>
                      <a:pt x="7251" y="1465"/>
                      <a:pt x="5751" y="525"/>
                    </a:cubicBezTo>
                    <a:cubicBezTo>
                      <a:pt x="5187" y="171"/>
                      <a:pt x="4557" y="1"/>
                      <a:pt x="3934" y="1"/>
                    </a:cubicBezTo>
                    <a:close/>
                    <a:moveTo>
                      <a:pt x="810" y="1989"/>
                    </a:moveTo>
                    <a:lnTo>
                      <a:pt x="810" y="1989"/>
                    </a:lnTo>
                    <a:cubicBezTo>
                      <a:pt x="0" y="3561"/>
                      <a:pt x="524" y="5490"/>
                      <a:pt x="2012" y="6430"/>
                    </a:cubicBezTo>
                    <a:cubicBezTo>
                      <a:pt x="2579" y="6790"/>
                      <a:pt x="3213" y="6963"/>
                      <a:pt x="3839" y="6963"/>
                    </a:cubicBezTo>
                    <a:cubicBezTo>
                      <a:pt x="4870" y="6963"/>
                      <a:pt x="5882" y="6495"/>
                      <a:pt x="6549" y="5621"/>
                    </a:cubicBezTo>
                    <a:lnTo>
                      <a:pt x="810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26"/>
              <p:cNvSpPr/>
              <p:nvPr/>
            </p:nvSpPr>
            <p:spPr>
              <a:xfrm>
                <a:off x="7731822" y="4325276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96" y="0"/>
                    </a:moveTo>
                    <a:lnTo>
                      <a:pt x="1203" y="1632"/>
                    </a:lnTo>
                    <a:cubicBezTo>
                      <a:pt x="251" y="2286"/>
                      <a:pt x="1" y="3596"/>
                      <a:pt x="655" y="4560"/>
                    </a:cubicBezTo>
                    <a:lnTo>
                      <a:pt x="763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2" y="5275"/>
                    </a:cubicBezTo>
                    <a:lnTo>
                      <a:pt x="6073" y="3644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26"/>
              <p:cNvSpPr/>
              <p:nvPr/>
            </p:nvSpPr>
            <p:spPr>
              <a:xfrm>
                <a:off x="7864326" y="4249734"/>
                <a:ext cx="195885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1" extrusionOk="0">
                    <a:moveTo>
                      <a:pt x="3568" y="1"/>
                    </a:moveTo>
                    <a:cubicBezTo>
                      <a:pt x="3162" y="1"/>
                      <a:pt x="2752" y="119"/>
                      <a:pt x="2393" y="366"/>
                    </a:cubicBezTo>
                    <a:lnTo>
                      <a:pt x="0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22" y="3354"/>
                      <a:pt x="6072" y="2045"/>
                      <a:pt x="5430" y="1092"/>
                    </a:cubicBezTo>
                    <a:lnTo>
                      <a:pt x="5310" y="926"/>
                    </a:lnTo>
                    <a:cubicBezTo>
                      <a:pt x="4902" y="325"/>
                      <a:pt x="4240" y="1"/>
                      <a:pt x="35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26"/>
              <p:cNvSpPr/>
              <p:nvPr/>
            </p:nvSpPr>
            <p:spPr>
              <a:xfrm>
                <a:off x="7674215" y="4700692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4999" y="0"/>
                    </a:moveTo>
                    <a:cubicBezTo>
                      <a:pt x="4821" y="0"/>
                      <a:pt x="4665" y="135"/>
                      <a:pt x="4644" y="327"/>
                    </a:cubicBezTo>
                    <a:lnTo>
                      <a:pt x="4180" y="3804"/>
                    </a:lnTo>
                    <a:lnTo>
                      <a:pt x="703" y="3339"/>
                    </a:lnTo>
                    <a:cubicBezTo>
                      <a:pt x="688" y="3338"/>
                      <a:pt x="674" y="3337"/>
                      <a:pt x="659" y="3337"/>
                    </a:cubicBezTo>
                    <a:cubicBezTo>
                      <a:pt x="474" y="3337"/>
                      <a:pt x="309" y="3473"/>
                      <a:pt x="286" y="3661"/>
                    </a:cubicBezTo>
                    <a:lnTo>
                      <a:pt x="25" y="5637"/>
                    </a:lnTo>
                    <a:cubicBezTo>
                      <a:pt x="1" y="5840"/>
                      <a:pt x="144" y="6030"/>
                      <a:pt x="346" y="6054"/>
                    </a:cubicBezTo>
                    <a:lnTo>
                      <a:pt x="3823" y="6518"/>
                    </a:lnTo>
                    <a:lnTo>
                      <a:pt x="3370" y="9995"/>
                    </a:lnTo>
                    <a:cubicBezTo>
                      <a:pt x="3334" y="10197"/>
                      <a:pt x="3477" y="10388"/>
                      <a:pt x="3692" y="10412"/>
                    </a:cubicBezTo>
                    <a:lnTo>
                      <a:pt x="5656" y="10674"/>
                    </a:lnTo>
                    <a:cubicBezTo>
                      <a:pt x="5671" y="10675"/>
                      <a:pt x="5686" y="10676"/>
                      <a:pt x="5700" y="10676"/>
                    </a:cubicBezTo>
                    <a:cubicBezTo>
                      <a:pt x="5886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4" y="7331"/>
                      <a:pt x="10053" y="7333"/>
                      <a:pt x="10072" y="7333"/>
                    </a:cubicBezTo>
                    <a:cubicBezTo>
                      <a:pt x="10252" y="7333"/>
                      <a:pt x="10409" y="7189"/>
                      <a:pt x="10431" y="7007"/>
                    </a:cubicBezTo>
                    <a:lnTo>
                      <a:pt x="10693" y="5042"/>
                    </a:lnTo>
                    <a:cubicBezTo>
                      <a:pt x="10728" y="4828"/>
                      <a:pt x="10573" y="4649"/>
                      <a:pt x="10371" y="4613"/>
                    </a:cubicBezTo>
                    <a:lnTo>
                      <a:pt x="6894" y="4161"/>
                    </a:lnTo>
                    <a:lnTo>
                      <a:pt x="7359" y="684"/>
                    </a:lnTo>
                    <a:cubicBezTo>
                      <a:pt x="7383" y="470"/>
                      <a:pt x="7240" y="291"/>
                      <a:pt x="7037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26"/>
              <p:cNvSpPr/>
              <p:nvPr/>
            </p:nvSpPr>
            <p:spPr>
              <a:xfrm>
                <a:off x="6206806" y="3173353"/>
                <a:ext cx="349902" cy="43576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10" extrusionOk="0">
                    <a:moveTo>
                      <a:pt x="4157" y="412"/>
                    </a:moveTo>
                    <a:cubicBezTo>
                      <a:pt x="4443" y="412"/>
                      <a:pt x="4724" y="585"/>
                      <a:pt x="4775" y="971"/>
                    </a:cubicBezTo>
                    <a:cubicBezTo>
                      <a:pt x="4811" y="1173"/>
                      <a:pt x="4763" y="1364"/>
                      <a:pt x="4632" y="1519"/>
                    </a:cubicBezTo>
                    <a:lnTo>
                      <a:pt x="3835" y="1662"/>
                    </a:lnTo>
                    <a:cubicBezTo>
                      <a:pt x="3668" y="1566"/>
                      <a:pt x="3549" y="1400"/>
                      <a:pt x="3513" y="1209"/>
                    </a:cubicBezTo>
                    <a:cubicBezTo>
                      <a:pt x="3398" y="709"/>
                      <a:pt x="3782" y="412"/>
                      <a:pt x="4157" y="412"/>
                    </a:cubicBezTo>
                    <a:close/>
                    <a:moveTo>
                      <a:pt x="7861" y="2722"/>
                    </a:moveTo>
                    <a:cubicBezTo>
                      <a:pt x="8117" y="2722"/>
                      <a:pt x="8343" y="2901"/>
                      <a:pt x="8395" y="3162"/>
                    </a:cubicBezTo>
                    <a:lnTo>
                      <a:pt x="9788" y="10746"/>
                    </a:lnTo>
                    <a:cubicBezTo>
                      <a:pt x="9835" y="11044"/>
                      <a:pt x="9633" y="11329"/>
                      <a:pt x="9335" y="11377"/>
                    </a:cubicBezTo>
                    <a:lnTo>
                      <a:pt x="3073" y="12520"/>
                    </a:lnTo>
                    <a:cubicBezTo>
                      <a:pt x="3042" y="12525"/>
                      <a:pt x="3012" y="12527"/>
                      <a:pt x="2982" y="12527"/>
                    </a:cubicBezTo>
                    <a:cubicBezTo>
                      <a:pt x="2719" y="12527"/>
                      <a:pt x="2484" y="12345"/>
                      <a:pt x="2442" y="12068"/>
                    </a:cubicBezTo>
                    <a:lnTo>
                      <a:pt x="1061" y="4507"/>
                    </a:lnTo>
                    <a:cubicBezTo>
                      <a:pt x="1001" y="4210"/>
                      <a:pt x="1203" y="3924"/>
                      <a:pt x="1501" y="3864"/>
                    </a:cubicBezTo>
                    <a:lnTo>
                      <a:pt x="2251" y="3733"/>
                    </a:lnTo>
                    <a:cubicBezTo>
                      <a:pt x="2283" y="3942"/>
                      <a:pt x="2461" y="4087"/>
                      <a:pt x="2665" y="4087"/>
                    </a:cubicBezTo>
                    <a:cubicBezTo>
                      <a:pt x="2693" y="4087"/>
                      <a:pt x="2722" y="4084"/>
                      <a:pt x="2751" y="4079"/>
                    </a:cubicBezTo>
                    <a:lnTo>
                      <a:pt x="6668" y="3376"/>
                    </a:lnTo>
                    <a:cubicBezTo>
                      <a:pt x="6895" y="3328"/>
                      <a:pt x="7061" y="3102"/>
                      <a:pt x="7014" y="2864"/>
                    </a:cubicBezTo>
                    <a:lnTo>
                      <a:pt x="7752" y="2733"/>
                    </a:lnTo>
                    <a:cubicBezTo>
                      <a:pt x="7789" y="2726"/>
                      <a:pt x="7825" y="2722"/>
                      <a:pt x="7861" y="2722"/>
                    </a:cubicBezTo>
                    <a:close/>
                    <a:moveTo>
                      <a:pt x="4147" y="1"/>
                    </a:moveTo>
                    <a:cubicBezTo>
                      <a:pt x="4083" y="1"/>
                      <a:pt x="4018" y="7"/>
                      <a:pt x="3954" y="19"/>
                    </a:cubicBezTo>
                    <a:cubicBezTo>
                      <a:pt x="3358" y="126"/>
                      <a:pt x="2966" y="697"/>
                      <a:pt x="3073" y="1281"/>
                    </a:cubicBezTo>
                    <a:cubicBezTo>
                      <a:pt x="3108" y="1459"/>
                      <a:pt x="3180" y="1626"/>
                      <a:pt x="3287" y="1757"/>
                    </a:cubicBezTo>
                    <a:lnTo>
                      <a:pt x="2513" y="1912"/>
                    </a:lnTo>
                    <a:cubicBezTo>
                      <a:pt x="2192" y="1971"/>
                      <a:pt x="1989" y="2281"/>
                      <a:pt x="2037" y="2590"/>
                    </a:cubicBezTo>
                    <a:lnTo>
                      <a:pt x="2096" y="2876"/>
                    </a:lnTo>
                    <a:lnTo>
                      <a:pt x="811" y="3102"/>
                    </a:lnTo>
                    <a:cubicBezTo>
                      <a:pt x="322" y="3197"/>
                      <a:pt x="1" y="3662"/>
                      <a:pt x="96" y="4150"/>
                    </a:cubicBezTo>
                    <a:lnTo>
                      <a:pt x="1668" y="12770"/>
                    </a:lnTo>
                    <a:cubicBezTo>
                      <a:pt x="1742" y="13206"/>
                      <a:pt x="2121" y="13510"/>
                      <a:pt x="2549" y="13510"/>
                    </a:cubicBezTo>
                    <a:cubicBezTo>
                      <a:pt x="2600" y="13510"/>
                      <a:pt x="2652" y="13505"/>
                      <a:pt x="2704" y="13496"/>
                    </a:cubicBezTo>
                    <a:lnTo>
                      <a:pt x="10038" y="12151"/>
                    </a:lnTo>
                    <a:cubicBezTo>
                      <a:pt x="10526" y="12056"/>
                      <a:pt x="10848" y="11591"/>
                      <a:pt x="10752" y="11115"/>
                    </a:cubicBezTo>
                    <a:lnTo>
                      <a:pt x="9181" y="2483"/>
                    </a:lnTo>
                    <a:cubicBezTo>
                      <a:pt x="9096" y="2047"/>
                      <a:pt x="8716" y="1744"/>
                      <a:pt x="8296" y="1744"/>
                    </a:cubicBezTo>
                    <a:cubicBezTo>
                      <a:pt x="8246" y="1744"/>
                      <a:pt x="8195" y="1748"/>
                      <a:pt x="8145" y="1757"/>
                    </a:cubicBezTo>
                    <a:lnTo>
                      <a:pt x="6859" y="1995"/>
                    </a:lnTo>
                    <a:lnTo>
                      <a:pt x="6811" y="1721"/>
                    </a:lnTo>
                    <a:cubicBezTo>
                      <a:pt x="6758" y="1436"/>
                      <a:pt x="6509" y="1235"/>
                      <a:pt x="6237" y="1235"/>
                    </a:cubicBezTo>
                    <a:cubicBezTo>
                      <a:pt x="6202" y="1235"/>
                      <a:pt x="6167" y="1238"/>
                      <a:pt x="6133" y="1245"/>
                    </a:cubicBezTo>
                    <a:lnTo>
                      <a:pt x="5180" y="1412"/>
                    </a:lnTo>
                    <a:cubicBezTo>
                      <a:pt x="5240" y="1245"/>
                      <a:pt x="5240" y="1066"/>
                      <a:pt x="5216" y="900"/>
                    </a:cubicBezTo>
                    <a:cubicBezTo>
                      <a:pt x="5121" y="370"/>
                      <a:pt x="4658" y="1"/>
                      <a:pt x="414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26"/>
              <p:cNvSpPr/>
              <p:nvPr/>
            </p:nvSpPr>
            <p:spPr>
              <a:xfrm>
                <a:off x="6269026" y="332975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6" y="1"/>
                    </a:moveTo>
                    <a:cubicBezTo>
                      <a:pt x="968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4" y="1549"/>
                      <a:pt x="1861" y="1146"/>
                      <a:pt x="1763" y="634"/>
                    </a:cubicBezTo>
                    <a:cubicBezTo>
                      <a:pt x="1700" y="267"/>
                      <a:pt x="1377" y="1"/>
                      <a:pt x="101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26"/>
              <p:cNvSpPr/>
              <p:nvPr/>
            </p:nvSpPr>
            <p:spPr>
              <a:xfrm>
                <a:off x="6336794" y="3314791"/>
                <a:ext cx="125182" cy="4393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362" extrusionOk="0">
                    <a:moveTo>
                      <a:pt x="3284" y="0"/>
                    </a:moveTo>
                    <a:cubicBezTo>
                      <a:pt x="3246" y="0"/>
                      <a:pt x="3205" y="5"/>
                      <a:pt x="3162" y="15"/>
                    </a:cubicBezTo>
                    <a:lnTo>
                      <a:pt x="3150" y="15"/>
                    </a:lnTo>
                    <a:lnTo>
                      <a:pt x="555" y="491"/>
                    </a:lnTo>
                    <a:cubicBezTo>
                      <a:pt x="0" y="580"/>
                      <a:pt x="107" y="1362"/>
                      <a:pt x="596" y="1362"/>
                    </a:cubicBezTo>
                    <a:cubicBezTo>
                      <a:pt x="632" y="1362"/>
                      <a:pt x="670" y="1357"/>
                      <a:pt x="710" y="1349"/>
                    </a:cubicBezTo>
                    <a:lnTo>
                      <a:pt x="3305" y="872"/>
                    </a:lnTo>
                    <a:cubicBezTo>
                      <a:pt x="3881" y="817"/>
                      <a:pt x="3787" y="0"/>
                      <a:pt x="328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26"/>
              <p:cNvSpPr/>
              <p:nvPr/>
            </p:nvSpPr>
            <p:spPr>
              <a:xfrm>
                <a:off x="6281702" y="3399267"/>
                <a:ext cx="5976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9" extrusionOk="0">
                    <a:moveTo>
                      <a:pt x="1015" y="1"/>
                    </a:moveTo>
                    <a:cubicBezTo>
                      <a:pt x="967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3" y="1549"/>
                      <a:pt x="1000" y="1549"/>
                    </a:cubicBezTo>
                    <a:cubicBezTo>
                      <a:pt x="1449" y="1549"/>
                      <a:pt x="1852" y="1146"/>
                      <a:pt x="1763" y="635"/>
                    </a:cubicBezTo>
                    <a:cubicBezTo>
                      <a:pt x="1700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26"/>
              <p:cNvSpPr/>
              <p:nvPr/>
            </p:nvSpPr>
            <p:spPr>
              <a:xfrm>
                <a:off x="6351212" y="3384688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4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1" y="467"/>
                    </a:lnTo>
                    <a:cubicBezTo>
                      <a:pt x="0" y="619"/>
                      <a:pt x="125" y="1350"/>
                      <a:pt x="620" y="1350"/>
                    </a:cubicBezTo>
                    <a:cubicBezTo>
                      <a:pt x="632" y="1350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48" y="722"/>
                      <a:pt x="3639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26"/>
              <p:cNvSpPr/>
              <p:nvPr/>
            </p:nvSpPr>
            <p:spPr>
              <a:xfrm>
                <a:off x="6295152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5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26"/>
              <p:cNvSpPr/>
              <p:nvPr/>
            </p:nvSpPr>
            <p:spPr>
              <a:xfrm>
                <a:off x="6364404" y="3458777"/>
                <a:ext cx="121795" cy="43609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52" extrusionOk="0">
                    <a:moveTo>
                      <a:pt x="3162" y="1"/>
                    </a:moveTo>
                    <a:cubicBezTo>
                      <a:pt x="3143" y="1"/>
                      <a:pt x="3124" y="2"/>
                      <a:pt x="3104" y="4"/>
                    </a:cubicBezTo>
                    <a:lnTo>
                      <a:pt x="520" y="480"/>
                    </a:lnTo>
                    <a:cubicBezTo>
                      <a:pt x="1" y="619"/>
                      <a:pt x="120" y="1351"/>
                      <a:pt x="627" y="1351"/>
                    </a:cubicBezTo>
                    <a:cubicBezTo>
                      <a:pt x="643" y="1351"/>
                      <a:pt x="659" y="1351"/>
                      <a:pt x="675" y="1349"/>
                    </a:cubicBezTo>
                    <a:lnTo>
                      <a:pt x="3271" y="873"/>
                    </a:lnTo>
                    <a:cubicBezTo>
                      <a:pt x="3776" y="735"/>
                      <a:pt x="3661" y="1"/>
                      <a:pt x="316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26"/>
              <p:cNvSpPr/>
              <p:nvPr/>
            </p:nvSpPr>
            <p:spPr>
              <a:xfrm>
                <a:off x="6239093" y="3782231"/>
                <a:ext cx="249267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7" extrusionOk="0">
                    <a:moveTo>
                      <a:pt x="3895" y="1"/>
                    </a:moveTo>
                    <a:cubicBezTo>
                      <a:pt x="2864" y="1"/>
                      <a:pt x="1847" y="470"/>
                      <a:pt x="1179" y="1346"/>
                    </a:cubicBezTo>
                    <a:lnTo>
                      <a:pt x="6918" y="4978"/>
                    </a:lnTo>
                    <a:cubicBezTo>
                      <a:pt x="7727" y="3406"/>
                      <a:pt x="7203" y="1477"/>
                      <a:pt x="5703" y="525"/>
                    </a:cubicBezTo>
                    <a:cubicBezTo>
                      <a:pt x="5144" y="171"/>
                      <a:pt x="4517" y="1"/>
                      <a:pt x="3895" y="1"/>
                    </a:cubicBezTo>
                    <a:close/>
                    <a:moveTo>
                      <a:pt x="774" y="1989"/>
                    </a:moveTo>
                    <a:cubicBezTo>
                      <a:pt x="0" y="3561"/>
                      <a:pt x="488" y="5478"/>
                      <a:pt x="1953" y="6418"/>
                    </a:cubicBezTo>
                    <a:cubicBezTo>
                      <a:pt x="2521" y="6775"/>
                      <a:pt x="3157" y="6947"/>
                      <a:pt x="3786" y="6947"/>
                    </a:cubicBezTo>
                    <a:cubicBezTo>
                      <a:pt x="4817" y="6947"/>
                      <a:pt x="5833" y="6486"/>
                      <a:pt x="6513" y="5621"/>
                    </a:cubicBezTo>
                    <a:lnTo>
                      <a:pt x="774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26"/>
              <p:cNvSpPr/>
              <p:nvPr/>
            </p:nvSpPr>
            <p:spPr>
              <a:xfrm>
                <a:off x="6706823" y="3300663"/>
                <a:ext cx="196272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32" extrusionOk="0">
                    <a:moveTo>
                      <a:pt x="3620" y="1"/>
                    </a:moveTo>
                    <a:lnTo>
                      <a:pt x="1215" y="1632"/>
                    </a:lnTo>
                    <a:cubicBezTo>
                      <a:pt x="251" y="2275"/>
                      <a:pt x="1" y="3584"/>
                      <a:pt x="656" y="4549"/>
                    </a:cubicBezTo>
                    <a:lnTo>
                      <a:pt x="763" y="4715"/>
                    </a:lnTo>
                    <a:cubicBezTo>
                      <a:pt x="1172" y="5311"/>
                      <a:pt x="1837" y="5632"/>
                      <a:pt x="2514" y="5632"/>
                    </a:cubicBezTo>
                    <a:cubicBezTo>
                      <a:pt x="2920" y="5632"/>
                      <a:pt x="3330" y="5516"/>
                      <a:pt x="3692" y="5275"/>
                    </a:cubicBezTo>
                    <a:lnTo>
                      <a:pt x="6085" y="3644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26"/>
              <p:cNvSpPr/>
              <p:nvPr/>
            </p:nvSpPr>
            <p:spPr>
              <a:xfrm>
                <a:off x="6839327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77" y="0"/>
                    </a:moveTo>
                    <a:cubicBezTo>
                      <a:pt x="3169" y="0"/>
                      <a:pt x="2757" y="118"/>
                      <a:pt x="2394" y="365"/>
                    </a:cubicBezTo>
                    <a:lnTo>
                      <a:pt x="1" y="1996"/>
                    </a:lnTo>
                    <a:lnTo>
                      <a:pt x="2489" y="5640"/>
                    </a:lnTo>
                    <a:lnTo>
                      <a:pt x="4882" y="4008"/>
                    </a:lnTo>
                    <a:cubicBezTo>
                      <a:pt x="5835" y="3354"/>
                      <a:pt x="6085" y="2044"/>
                      <a:pt x="5430" y="1091"/>
                    </a:cubicBezTo>
                    <a:lnTo>
                      <a:pt x="5323" y="925"/>
                    </a:lnTo>
                    <a:cubicBezTo>
                      <a:pt x="4914" y="324"/>
                      <a:pt x="4252" y="0"/>
                      <a:pt x="35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26"/>
              <p:cNvSpPr/>
              <p:nvPr/>
            </p:nvSpPr>
            <p:spPr>
              <a:xfrm>
                <a:off x="6649603" y="3675789"/>
                <a:ext cx="345677" cy="34467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0686" extrusionOk="0">
                    <a:moveTo>
                      <a:pt x="5017" y="0"/>
                    </a:moveTo>
                    <a:cubicBezTo>
                      <a:pt x="4832" y="0"/>
                      <a:pt x="4666" y="137"/>
                      <a:pt x="4644" y="324"/>
                    </a:cubicBezTo>
                    <a:lnTo>
                      <a:pt x="4180" y="3813"/>
                    </a:lnTo>
                    <a:lnTo>
                      <a:pt x="703" y="3349"/>
                    </a:lnTo>
                    <a:cubicBezTo>
                      <a:pt x="688" y="3347"/>
                      <a:pt x="674" y="3346"/>
                      <a:pt x="659" y="3346"/>
                    </a:cubicBezTo>
                    <a:cubicBezTo>
                      <a:pt x="474" y="3346"/>
                      <a:pt x="309" y="3482"/>
                      <a:pt x="287" y="3670"/>
                    </a:cubicBezTo>
                    <a:lnTo>
                      <a:pt x="37" y="5647"/>
                    </a:lnTo>
                    <a:cubicBezTo>
                      <a:pt x="1" y="5849"/>
                      <a:pt x="144" y="6028"/>
                      <a:pt x="346" y="6063"/>
                    </a:cubicBezTo>
                    <a:lnTo>
                      <a:pt x="3823" y="6528"/>
                    </a:lnTo>
                    <a:lnTo>
                      <a:pt x="3370" y="10004"/>
                    </a:lnTo>
                    <a:cubicBezTo>
                      <a:pt x="3335" y="10207"/>
                      <a:pt x="3477" y="10397"/>
                      <a:pt x="3692" y="10421"/>
                    </a:cubicBezTo>
                    <a:lnTo>
                      <a:pt x="5656" y="10683"/>
                    </a:lnTo>
                    <a:cubicBezTo>
                      <a:pt x="5671" y="10685"/>
                      <a:pt x="5686" y="10685"/>
                      <a:pt x="5700" y="10685"/>
                    </a:cubicBezTo>
                    <a:cubicBezTo>
                      <a:pt x="5886" y="10685"/>
                      <a:pt x="6051" y="10549"/>
                      <a:pt x="6073" y="10361"/>
                    </a:cubicBezTo>
                    <a:lnTo>
                      <a:pt x="6537" y="6873"/>
                    </a:lnTo>
                    <a:lnTo>
                      <a:pt x="10014" y="7337"/>
                    </a:lnTo>
                    <a:cubicBezTo>
                      <a:pt x="10029" y="7339"/>
                      <a:pt x="10044" y="7340"/>
                      <a:pt x="10058" y="7340"/>
                    </a:cubicBezTo>
                    <a:cubicBezTo>
                      <a:pt x="10243" y="7340"/>
                      <a:pt x="10409" y="7203"/>
                      <a:pt x="10431" y="7016"/>
                    </a:cubicBezTo>
                    <a:lnTo>
                      <a:pt x="10693" y="5039"/>
                    </a:lnTo>
                    <a:cubicBezTo>
                      <a:pt x="10716" y="4837"/>
                      <a:pt x="10574" y="4646"/>
                      <a:pt x="10371" y="4623"/>
                    </a:cubicBezTo>
                    <a:lnTo>
                      <a:pt x="6895" y="4170"/>
                    </a:lnTo>
                    <a:lnTo>
                      <a:pt x="7347" y="682"/>
                    </a:lnTo>
                    <a:cubicBezTo>
                      <a:pt x="7383" y="479"/>
                      <a:pt x="7240" y="301"/>
                      <a:pt x="7026" y="265"/>
                    </a:cubicBezTo>
                    <a:lnTo>
                      <a:pt x="5061" y="3"/>
                    </a:lnTo>
                    <a:cubicBezTo>
                      <a:pt x="5046" y="1"/>
                      <a:pt x="5031" y="0"/>
                      <a:pt x="501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26"/>
              <p:cNvSpPr/>
              <p:nvPr/>
            </p:nvSpPr>
            <p:spPr>
              <a:xfrm>
                <a:off x="6206806" y="4197965"/>
                <a:ext cx="349902" cy="435378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498" extrusionOk="0">
                    <a:moveTo>
                      <a:pt x="4157" y="412"/>
                    </a:moveTo>
                    <a:cubicBezTo>
                      <a:pt x="4443" y="412"/>
                      <a:pt x="4724" y="585"/>
                      <a:pt x="4775" y="971"/>
                    </a:cubicBezTo>
                    <a:cubicBezTo>
                      <a:pt x="4811" y="1161"/>
                      <a:pt x="4763" y="1364"/>
                      <a:pt x="4632" y="1519"/>
                    </a:cubicBezTo>
                    <a:lnTo>
                      <a:pt x="3835" y="1661"/>
                    </a:lnTo>
                    <a:cubicBezTo>
                      <a:pt x="3668" y="1566"/>
                      <a:pt x="3549" y="1411"/>
                      <a:pt x="3513" y="1221"/>
                    </a:cubicBezTo>
                    <a:lnTo>
                      <a:pt x="3513" y="1209"/>
                    </a:lnTo>
                    <a:cubicBezTo>
                      <a:pt x="3398" y="709"/>
                      <a:pt x="3782" y="412"/>
                      <a:pt x="4157" y="412"/>
                    </a:cubicBezTo>
                    <a:close/>
                    <a:moveTo>
                      <a:pt x="7856" y="2723"/>
                    </a:moveTo>
                    <a:cubicBezTo>
                      <a:pt x="8114" y="2723"/>
                      <a:pt x="8342" y="2911"/>
                      <a:pt x="8395" y="3173"/>
                    </a:cubicBezTo>
                    <a:lnTo>
                      <a:pt x="9788" y="10734"/>
                    </a:lnTo>
                    <a:cubicBezTo>
                      <a:pt x="9835" y="11043"/>
                      <a:pt x="9633" y="11329"/>
                      <a:pt x="9335" y="11377"/>
                    </a:cubicBezTo>
                    <a:lnTo>
                      <a:pt x="3073" y="12520"/>
                    </a:lnTo>
                    <a:cubicBezTo>
                      <a:pt x="3042" y="12525"/>
                      <a:pt x="3012" y="12527"/>
                      <a:pt x="2981" y="12527"/>
                    </a:cubicBezTo>
                    <a:cubicBezTo>
                      <a:pt x="2719" y="12527"/>
                      <a:pt x="2484" y="12346"/>
                      <a:pt x="2442" y="12079"/>
                    </a:cubicBezTo>
                    <a:lnTo>
                      <a:pt x="1061" y="4507"/>
                    </a:lnTo>
                    <a:cubicBezTo>
                      <a:pt x="1001" y="4209"/>
                      <a:pt x="1203" y="3924"/>
                      <a:pt x="1501" y="3876"/>
                    </a:cubicBezTo>
                    <a:lnTo>
                      <a:pt x="2251" y="3745"/>
                    </a:lnTo>
                    <a:cubicBezTo>
                      <a:pt x="2283" y="3945"/>
                      <a:pt x="2463" y="4098"/>
                      <a:pt x="2669" y="4098"/>
                    </a:cubicBezTo>
                    <a:cubicBezTo>
                      <a:pt x="2696" y="4098"/>
                      <a:pt x="2724" y="4096"/>
                      <a:pt x="2751" y="4090"/>
                    </a:cubicBezTo>
                    <a:lnTo>
                      <a:pt x="6668" y="3376"/>
                    </a:lnTo>
                    <a:cubicBezTo>
                      <a:pt x="6895" y="3328"/>
                      <a:pt x="7061" y="3102"/>
                      <a:pt x="7014" y="2864"/>
                    </a:cubicBezTo>
                    <a:lnTo>
                      <a:pt x="7752" y="2733"/>
                    </a:lnTo>
                    <a:cubicBezTo>
                      <a:pt x="7787" y="2726"/>
                      <a:pt x="7822" y="2723"/>
                      <a:pt x="7856" y="2723"/>
                    </a:cubicBezTo>
                    <a:close/>
                    <a:moveTo>
                      <a:pt x="4147" y="1"/>
                    </a:moveTo>
                    <a:cubicBezTo>
                      <a:pt x="4083" y="1"/>
                      <a:pt x="4019" y="6"/>
                      <a:pt x="3954" y="18"/>
                    </a:cubicBezTo>
                    <a:cubicBezTo>
                      <a:pt x="3358" y="125"/>
                      <a:pt x="2966" y="697"/>
                      <a:pt x="3073" y="1280"/>
                    </a:cubicBezTo>
                    <a:cubicBezTo>
                      <a:pt x="3108" y="1459"/>
                      <a:pt x="3180" y="1614"/>
                      <a:pt x="3287" y="1757"/>
                    </a:cubicBezTo>
                    <a:lnTo>
                      <a:pt x="2513" y="1900"/>
                    </a:lnTo>
                    <a:cubicBezTo>
                      <a:pt x="2192" y="1959"/>
                      <a:pt x="1989" y="2269"/>
                      <a:pt x="2037" y="2578"/>
                    </a:cubicBezTo>
                    <a:lnTo>
                      <a:pt x="2096" y="2864"/>
                    </a:lnTo>
                    <a:lnTo>
                      <a:pt x="811" y="3102"/>
                    </a:lnTo>
                    <a:cubicBezTo>
                      <a:pt x="322" y="3185"/>
                      <a:pt x="1" y="3650"/>
                      <a:pt x="96" y="4138"/>
                    </a:cubicBezTo>
                    <a:lnTo>
                      <a:pt x="1668" y="12770"/>
                    </a:lnTo>
                    <a:cubicBezTo>
                      <a:pt x="1742" y="13195"/>
                      <a:pt x="2121" y="13497"/>
                      <a:pt x="2549" y="13497"/>
                    </a:cubicBezTo>
                    <a:cubicBezTo>
                      <a:pt x="2600" y="13497"/>
                      <a:pt x="2652" y="13493"/>
                      <a:pt x="2704" y="13484"/>
                    </a:cubicBezTo>
                    <a:lnTo>
                      <a:pt x="10038" y="12139"/>
                    </a:lnTo>
                    <a:cubicBezTo>
                      <a:pt x="10526" y="12056"/>
                      <a:pt x="10848" y="11579"/>
                      <a:pt x="10752" y="11103"/>
                    </a:cubicBezTo>
                    <a:lnTo>
                      <a:pt x="9181" y="2471"/>
                    </a:lnTo>
                    <a:cubicBezTo>
                      <a:pt x="9097" y="2041"/>
                      <a:pt x="8726" y="1740"/>
                      <a:pt x="8313" y="1740"/>
                    </a:cubicBezTo>
                    <a:cubicBezTo>
                      <a:pt x="8257" y="1740"/>
                      <a:pt x="8201" y="1745"/>
                      <a:pt x="8145" y="1757"/>
                    </a:cubicBezTo>
                    <a:lnTo>
                      <a:pt x="6859" y="1995"/>
                    </a:lnTo>
                    <a:lnTo>
                      <a:pt x="6811" y="1709"/>
                    </a:lnTo>
                    <a:cubicBezTo>
                      <a:pt x="6757" y="1428"/>
                      <a:pt x="6498" y="1226"/>
                      <a:pt x="6219" y="1226"/>
                    </a:cubicBezTo>
                    <a:cubicBezTo>
                      <a:pt x="6191" y="1226"/>
                      <a:pt x="6162" y="1228"/>
                      <a:pt x="6133" y="1233"/>
                    </a:cubicBezTo>
                    <a:lnTo>
                      <a:pt x="5180" y="1411"/>
                    </a:lnTo>
                    <a:cubicBezTo>
                      <a:pt x="5240" y="1245"/>
                      <a:pt x="5240" y="1066"/>
                      <a:pt x="5216" y="887"/>
                    </a:cubicBezTo>
                    <a:cubicBezTo>
                      <a:pt x="5121" y="369"/>
                      <a:pt x="4658" y="1"/>
                      <a:pt x="414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26"/>
              <p:cNvSpPr/>
              <p:nvPr/>
            </p:nvSpPr>
            <p:spPr>
              <a:xfrm>
                <a:off x="6269026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3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4" y="1545"/>
                      <a:pt x="1002" y="1545"/>
                    </a:cubicBezTo>
                    <a:cubicBezTo>
                      <a:pt x="1454" y="1545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26"/>
              <p:cNvSpPr/>
              <p:nvPr/>
            </p:nvSpPr>
            <p:spPr>
              <a:xfrm>
                <a:off x="6337310" y="4339823"/>
                <a:ext cx="124020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1345" extrusionOk="0">
                    <a:moveTo>
                      <a:pt x="3258" y="1"/>
                    </a:moveTo>
                    <a:cubicBezTo>
                      <a:pt x="3223" y="1"/>
                      <a:pt x="3186" y="5"/>
                      <a:pt x="3146" y="14"/>
                    </a:cubicBezTo>
                    <a:lnTo>
                      <a:pt x="3134" y="14"/>
                    </a:lnTo>
                    <a:lnTo>
                      <a:pt x="539" y="478"/>
                    </a:lnTo>
                    <a:cubicBezTo>
                      <a:pt x="1" y="579"/>
                      <a:pt x="106" y="1345"/>
                      <a:pt x="597" y="1345"/>
                    </a:cubicBezTo>
                    <a:cubicBezTo>
                      <a:pt x="628" y="1345"/>
                      <a:pt x="660" y="1342"/>
                      <a:pt x="694" y="1335"/>
                    </a:cubicBezTo>
                    <a:lnTo>
                      <a:pt x="3289" y="871"/>
                    </a:lnTo>
                    <a:cubicBezTo>
                      <a:pt x="3844" y="793"/>
                      <a:pt x="3747" y="1"/>
                      <a:pt x="325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26"/>
              <p:cNvSpPr/>
              <p:nvPr/>
            </p:nvSpPr>
            <p:spPr>
              <a:xfrm>
                <a:off x="6281702" y="4423976"/>
                <a:ext cx="5976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6" extrusionOk="0">
                    <a:moveTo>
                      <a:pt x="1002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3" y="1546"/>
                      <a:pt x="1000" y="1546"/>
                    </a:cubicBezTo>
                    <a:cubicBezTo>
                      <a:pt x="1449" y="1546"/>
                      <a:pt x="1852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26"/>
              <p:cNvSpPr/>
              <p:nvPr/>
            </p:nvSpPr>
            <p:spPr>
              <a:xfrm>
                <a:off x="6351212" y="4409300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4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1" y="467"/>
                    </a:lnTo>
                    <a:cubicBezTo>
                      <a:pt x="0" y="618"/>
                      <a:pt x="125" y="1349"/>
                      <a:pt x="620" y="1349"/>
                    </a:cubicBezTo>
                    <a:cubicBezTo>
                      <a:pt x="632" y="1349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48" y="722"/>
                      <a:pt x="3639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26"/>
              <p:cNvSpPr/>
              <p:nvPr/>
            </p:nvSpPr>
            <p:spPr>
              <a:xfrm>
                <a:off x="6295152" y="4498130"/>
                <a:ext cx="60156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57" extrusionOk="0">
                    <a:moveTo>
                      <a:pt x="1010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191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700" y="268"/>
                      <a:pt x="1376" y="0"/>
                      <a:pt x="101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26"/>
              <p:cNvSpPr/>
              <p:nvPr/>
            </p:nvSpPr>
            <p:spPr>
              <a:xfrm>
                <a:off x="6364243" y="4483357"/>
                <a:ext cx="122214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1355" extrusionOk="0">
                    <a:moveTo>
                      <a:pt x="3177" y="0"/>
                    </a:moveTo>
                    <a:cubicBezTo>
                      <a:pt x="3155" y="0"/>
                      <a:pt x="3133" y="2"/>
                      <a:pt x="3109" y="5"/>
                    </a:cubicBezTo>
                    <a:lnTo>
                      <a:pt x="525" y="481"/>
                    </a:lnTo>
                    <a:cubicBezTo>
                      <a:pt x="1" y="606"/>
                      <a:pt x="110" y="1355"/>
                      <a:pt x="612" y="1355"/>
                    </a:cubicBezTo>
                    <a:cubicBezTo>
                      <a:pt x="634" y="1355"/>
                      <a:pt x="657" y="1353"/>
                      <a:pt x="680" y="1350"/>
                    </a:cubicBezTo>
                    <a:lnTo>
                      <a:pt x="3276" y="886"/>
                    </a:lnTo>
                    <a:cubicBezTo>
                      <a:pt x="3789" y="749"/>
                      <a:pt x="3679" y="0"/>
                      <a:pt x="31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26"/>
              <p:cNvSpPr/>
              <p:nvPr/>
            </p:nvSpPr>
            <p:spPr>
              <a:xfrm>
                <a:off x="6237545" y="4806940"/>
                <a:ext cx="250815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7776" h="6963" extrusionOk="0">
                    <a:moveTo>
                      <a:pt x="3934" y="1"/>
                    </a:moveTo>
                    <a:cubicBezTo>
                      <a:pt x="2906" y="1"/>
                      <a:pt x="1893" y="469"/>
                      <a:pt x="1227" y="1343"/>
                    </a:cubicBezTo>
                    <a:lnTo>
                      <a:pt x="6966" y="4975"/>
                    </a:lnTo>
                    <a:cubicBezTo>
                      <a:pt x="7775" y="3403"/>
                      <a:pt x="7251" y="1474"/>
                      <a:pt x="5751" y="534"/>
                    </a:cubicBezTo>
                    <a:cubicBezTo>
                      <a:pt x="5189" y="174"/>
                      <a:pt x="4558" y="1"/>
                      <a:pt x="3934" y="1"/>
                    </a:cubicBezTo>
                    <a:close/>
                    <a:moveTo>
                      <a:pt x="822" y="1986"/>
                    </a:moveTo>
                    <a:lnTo>
                      <a:pt x="822" y="1986"/>
                    </a:lnTo>
                    <a:cubicBezTo>
                      <a:pt x="0" y="3558"/>
                      <a:pt x="524" y="5498"/>
                      <a:pt x="2024" y="6439"/>
                    </a:cubicBezTo>
                    <a:cubicBezTo>
                      <a:pt x="2584" y="6793"/>
                      <a:pt x="3213" y="6963"/>
                      <a:pt x="3836" y="6963"/>
                    </a:cubicBezTo>
                    <a:cubicBezTo>
                      <a:pt x="4871" y="6963"/>
                      <a:pt x="5892" y="6494"/>
                      <a:pt x="6561" y="5618"/>
                    </a:cubicBezTo>
                    <a:lnTo>
                      <a:pt x="822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26"/>
              <p:cNvSpPr/>
              <p:nvPr/>
            </p:nvSpPr>
            <p:spPr>
              <a:xfrm>
                <a:off x="6706823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620" y="0"/>
                    </a:moveTo>
                    <a:lnTo>
                      <a:pt x="1215" y="1632"/>
                    </a:lnTo>
                    <a:cubicBezTo>
                      <a:pt x="251" y="2286"/>
                      <a:pt x="1" y="3596"/>
                      <a:pt x="656" y="4560"/>
                    </a:cubicBezTo>
                    <a:lnTo>
                      <a:pt x="763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2" y="5275"/>
                    </a:cubicBezTo>
                    <a:lnTo>
                      <a:pt x="6085" y="3644"/>
                    </a:lnTo>
                    <a:lnTo>
                      <a:pt x="3620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26"/>
              <p:cNvSpPr/>
              <p:nvPr/>
            </p:nvSpPr>
            <p:spPr>
              <a:xfrm>
                <a:off x="6839327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77" y="1"/>
                    </a:moveTo>
                    <a:cubicBezTo>
                      <a:pt x="3169" y="1"/>
                      <a:pt x="2757" y="119"/>
                      <a:pt x="2394" y="366"/>
                    </a:cubicBezTo>
                    <a:lnTo>
                      <a:pt x="1" y="1997"/>
                    </a:lnTo>
                    <a:lnTo>
                      <a:pt x="2489" y="5640"/>
                    </a:lnTo>
                    <a:lnTo>
                      <a:pt x="4882" y="4009"/>
                    </a:lnTo>
                    <a:cubicBezTo>
                      <a:pt x="5835" y="3354"/>
                      <a:pt x="6085" y="2045"/>
                      <a:pt x="5430" y="1092"/>
                    </a:cubicBezTo>
                    <a:lnTo>
                      <a:pt x="5323" y="926"/>
                    </a:lnTo>
                    <a:cubicBezTo>
                      <a:pt x="4914" y="325"/>
                      <a:pt x="4252" y="1"/>
                      <a:pt x="357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26"/>
              <p:cNvSpPr/>
              <p:nvPr/>
            </p:nvSpPr>
            <p:spPr>
              <a:xfrm>
                <a:off x="6649603" y="4700692"/>
                <a:ext cx="345677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0677" extrusionOk="0">
                    <a:moveTo>
                      <a:pt x="4999" y="0"/>
                    </a:moveTo>
                    <a:cubicBezTo>
                      <a:pt x="4821" y="0"/>
                      <a:pt x="4666" y="135"/>
                      <a:pt x="4644" y="327"/>
                    </a:cubicBezTo>
                    <a:lnTo>
                      <a:pt x="4180" y="3804"/>
                    </a:lnTo>
                    <a:lnTo>
                      <a:pt x="703" y="3339"/>
                    </a:lnTo>
                    <a:cubicBezTo>
                      <a:pt x="688" y="3338"/>
                      <a:pt x="674" y="3337"/>
                      <a:pt x="659" y="3337"/>
                    </a:cubicBezTo>
                    <a:cubicBezTo>
                      <a:pt x="474" y="3337"/>
                      <a:pt x="309" y="3473"/>
                      <a:pt x="287" y="3661"/>
                    </a:cubicBezTo>
                    <a:lnTo>
                      <a:pt x="25" y="5637"/>
                    </a:lnTo>
                    <a:cubicBezTo>
                      <a:pt x="1" y="5840"/>
                      <a:pt x="144" y="6030"/>
                      <a:pt x="346" y="6054"/>
                    </a:cubicBezTo>
                    <a:lnTo>
                      <a:pt x="3823" y="6518"/>
                    </a:lnTo>
                    <a:lnTo>
                      <a:pt x="3370" y="9995"/>
                    </a:lnTo>
                    <a:cubicBezTo>
                      <a:pt x="3335" y="10197"/>
                      <a:pt x="3477" y="10388"/>
                      <a:pt x="3692" y="10412"/>
                    </a:cubicBezTo>
                    <a:lnTo>
                      <a:pt x="5656" y="10674"/>
                    </a:lnTo>
                    <a:cubicBezTo>
                      <a:pt x="5671" y="10675"/>
                      <a:pt x="5686" y="10676"/>
                      <a:pt x="5700" y="10676"/>
                    </a:cubicBezTo>
                    <a:cubicBezTo>
                      <a:pt x="5886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4" y="7331"/>
                      <a:pt x="10053" y="7333"/>
                      <a:pt x="10073" y="7333"/>
                    </a:cubicBezTo>
                    <a:cubicBezTo>
                      <a:pt x="10252" y="7333"/>
                      <a:pt x="10409" y="7189"/>
                      <a:pt x="10431" y="7007"/>
                    </a:cubicBezTo>
                    <a:lnTo>
                      <a:pt x="10693" y="5042"/>
                    </a:lnTo>
                    <a:cubicBezTo>
                      <a:pt x="10716" y="4828"/>
                      <a:pt x="10574" y="4649"/>
                      <a:pt x="10371" y="4613"/>
                    </a:cubicBezTo>
                    <a:lnTo>
                      <a:pt x="6895" y="4161"/>
                    </a:lnTo>
                    <a:lnTo>
                      <a:pt x="7347" y="684"/>
                    </a:lnTo>
                    <a:cubicBezTo>
                      <a:pt x="7383" y="482"/>
                      <a:pt x="7240" y="291"/>
                      <a:pt x="7026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26"/>
              <p:cNvSpPr/>
              <p:nvPr/>
            </p:nvSpPr>
            <p:spPr>
              <a:xfrm>
                <a:off x="5182226" y="3172611"/>
                <a:ext cx="349870" cy="436507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13533" extrusionOk="0">
                    <a:moveTo>
                      <a:pt x="4151" y="435"/>
                    </a:moveTo>
                    <a:cubicBezTo>
                      <a:pt x="4440" y="435"/>
                      <a:pt x="4723" y="608"/>
                      <a:pt x="4774" y="994"/>
                    </a:cubicBezTo>
                    <a:cubicBezTo>
                      <a:pt x="4810" y="1196"/>
                      <a:pt x="4751" y="1387"/>
                      <a:pt x="4632" y="1542"/>
                    </a:cubicBezTo>
                    <a:lnTo>
                      <a:pt x="3834" y="1685"/>
                    </a:lnTo>
                    <a:cubicBezTo>
                      <a:pt x="3667" y="1589"/>
                      <a:pt x="3548" y="1423"/>
                      <a:pt x="3512" y="1232"/>
                    </a:cubicBezTo>
                    <a:lnTo>
                      <a:pt x="3500" y="1232"/>
                    </a:lnTo>
                    <a:cubicBezTo>
                      <a:pt x="3386" y="732"/>
                      <a:pt x="3773" y="435"/>
                      <a:pt x="4151" y="435"/>
                    </a:cubicBezTo>
                    <a:close/>
                    <a:moveTo>
                      <a:pt x="7872" y="2745"/>
                    </a:moveTo>
                    <a:cubicBezTo>
                      <a:pt x="8127" y="2745"/>
                      <a:pt x="8352" y="2924"/>
                      <a:pt x="8394" y="3185"/>
                    </a:cubicBezTo>
                    <a:lnTo>
                      <a:pt x="9787" y="10769"/>
                    </a:lnTo>
                    <a:cubicBezTo>
                      <a:pt x="9835" y="11067"/>
                      <a:pt x="9644" y="11341"/>
                      <a:pt x="9346" y="11400"/>
                    </a:cubicBezTo>
                    <a:lnTo>
                      <a:pt x="3084" y="12543"/>
                    </a:lnTo>
                    <a:cubicBezTo>
                      <a:pt x="3047" y="12550"/>
                      <a:pt x="3011" y="12553"/>
                      <a:pt x="2976" y="12553"/>
                    </a:cubicBezTo>
                    <a:cubicBezTo>
                      <a:pt x="2710" y="12553"/>
                      <a:pt x="2483" y="12364"/>
                      <a:pt x="2441" y="12091"/>
                    </a:cubicBezTo>
                    <a:lnTo>
                      <a:pt x="1060" y="4530"/>
                    </a:lnTo>
                    <a:cubicBezTo>
                      <a:pt x="1012" y="4233"/>
                      <a:pt x="1203" y="3947"/>
                      <a:pt x="1512" y="3887"/>
                    </a:cubicBezTo>
                    <a:lnTo>
                      <a:pt x="2250" y="3756"/>
                    </a:lnTo>
                    <a:cubicBezTo>
                      <a:pt x="2292" y="3965"/>
                      <a:pt x="2472" y="4110"/>
                      <a:pt x="2676" y="4110"/>
                    </a:cubicBezTo>
                    <a:cubicBezTo>
                      <a:pt x="2704" y="4110"/>
                      <a:pt x="2733" y="4107"/>
                      <a:pt x="2762" y="4102"/>
                    </a:cubicBezTo>
                    <a:lnTo>
                      <a:pt x="6668" y="3399"/>
                    </a:lnTo>
                    <a:cubicBezTo>
                      <a:pt x="6906" y="3351"/>
                      <a:pt x="7060" y="3125"/>
                      <a:pt x="7025" y="2887"/>
                    </a:cubicBezTo>
                    <a:lnTo>
                      <a:pt x="7763" y="2756"/>
                    </a:lnTo>
                    <a:cubicBezTo>
                      <a:pt x="7800" y="2749"/>
                      <a:pt x="7836" y="2745"/>
                      <a:pt x="7872" y="2745"/>
                    </a:cubicBezTo>
                    <a:close/>
                    <a:moveTo>
                      <a:pt x="4133" y="1"/>
                    </a:moveTo>
                    <a:cubicBezTo>
                      <a:pt x="4070" y="1"/>
                      <a:pt x="4005" y="6"/>
                      <a:pt x="3941" y="18"/>
                    </a:cubicBezTo>
                    <a:cubicBezTo>
                      <a:pt x="3346" y="125"/>
                      <a:pt x="2953" y="708"/>
                      <a:pt x="3072" y="1304"/>
                    </a:cubicBezTo>
                    <a:cubicBezTo>
                      <a:pt x="3108" y="1482"/>
                      <a:pt x="3179" y="1649"/>
                      <a:pt x="3286" y="1780"/>
                    </a:cubicBezTo>
                    <a:lnTo>
                      <a:pt x="2512" y="1935"/>
                    </a:lnTo>
                    <a:cubicBezTo>
                      <a:pt x="2191" y="1994"/>
                      <a:pt x="1988" y="2304"/>
                      <a:pt x="2036" y="2613"/>
                    </a:cubicBezTo>
                    <a:lnTo>
                      <a:pt x="2096" y="2899"/>
                    </a:lnTo>
                    <a:lnTo>
                      <a:pt x="798" y="3125"/>
                    </a:lnTo>
                    <a:cubicBezTo>
                      <a:pt x="322" y="3220"/>
                      <a:pt x="0" y="3685"/>
                      <a:pt x="83" y="4173"/>
                    </a:cubicBezTo>
                    <a:lnTo>
                      <a:pt x="1667" y="12793"/>
                    </a:lnTo>
                    <a:cubicBezTo>
                      <a:pt x="1741" y="13229"/>
                      <a:pt x="2120" y="13533"/>
                      <a:pt x="2548" y="13533"/>
                    </a:cubicBezTo>
                    <a:cubicBezTo>
                      <a:pt x="2599" y="13533"/>
                      <a:pt x="2651" y="13528"/>
                      <a:pt x="2703" y="13519"/>
                    </a:cubicBezTo>
                    <a:lnTo>
                      <a:pt x="10049" y="12174"/>
                    </a:lnTo>
                    <a:cubicBezTo>
                      <a:pt x="10525" y="12079"/>
                      <a:pt x="10847" y="11614"/>
                      <a:pt x="10763" y="11138"/>
                    </a:cubicBezTo>
                    <a:lnTo>
                      <a:pt x="9192" y="2506"/>
                    </a:lnTo>
                    <a:cubicBezTo>
                      <a:pt x="9107" y="2070"/>
                      <a:pt x="8727" y="1767"/>
                      <a:pt x="8298" y="1767"/>
                    </a:cubicBezTo>
                    <a:cubicBezTo>
                      <a:pt x="8247" y="1767"/>
                      <a:pt x="8196" y="1771"/>
                      <a:pt x="8144" y="1780"/>
                    </a:cubicBezTo>
                    <a:lnTo>
                      <a:pt x="6858" y="2018"/>
                    </a:lnTo>
                    <a:lnTo>
                      <a:pt x="6810" y="1744"/>
                    </a:lnTo>
                    <a:cubicBezTo>
                      <a:pt x="6758" y="1459"/>
                      <a:pt x="6508" y="1258"/>
                      <a:pt x="6228" y="1258"/>
                    </a:cubicBezTo>
                    <a:cubicBezTo>
                      <a:pt x="6192" y="1258"/>
                      <a:pt x="6156" y="1261"/>
                      <a:pt x="6120" y="1268"/>
                    </a:cubicBezTo>
                    <a:lnTo>
                      <a:pt x="5179" y="1435"/>
                    </a:lnTo>
                    <a:cubicBezTo>
                      <a:pt x="5227" y="1268"/>
                      <a:pt x="5239" y="1089"/>
                      <a:pt x="5215" y="923"/>
                    </a:cubicBezTo>
                    <a:cubicBezTo>
                      <a:pt x="5119" y="381"/>
                      <a:pt x="4655" y="1"/>
                      <a:pt x="413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26"/>
              <p:cNvSpPr/>
              <p:nvPr/>
            </p:nvSpPr>
            <p:spPr>
              <a:xfrm>
                <a:off x="5244414" y="3329886"/>
                <a:ext cx="60059" cy="49834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5" extrusionOk="0">
                    <a:moveTo>
                      <a:pt x="1002" y="0"/>
                    </a:moveTo>
                    <a:cubicBezTo>
                      <a:pt x="959" y="0"/>
                      <a:pt x="915" y="4"/>
                      <a:pt x="870" y="11"/>
                    </a:cubicBezTo>
                    <a:cubicBezTo>
                      <a:pt x="191" y="130"/>
                      <a:pt x="1" y="1011"/>
                      <a:pt x="560" y="1404"/>
                    </a:cubicBezTo>
                    <a:cubicBezTo>
                      <a:pt x="702" y="1501"/>
                      <a:pt x="854" y="1545"/>
                      <a:pt x="1002" y="1545"/>
                    </a:cubicBezTo>
                    <a:cubicBezTo>
                      <a:pt x="1454" y="1545"/>
                      <a:pt x="1862" y="1142"/>
                      <a:pt x="1763" y="630"/>
                    </a:cubicBezTo>
                    <a:cubicBezTo>
                      <a:pt x="1689" y="258"/>
                      <a:pt x="1367" y="0"/>
                      <a:pt x="1002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26"/>
              <p:cNvSpPr/>
              <p:nvPr/>
            </p:nvSpPr>
            <p:spPr>
              <a:xfrm>
                <a:off x="5311601" y="3314856"/>
                <a:ext cx="125085" cy="43996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1364" extrusionOk="0">
                    <a:moveTo>
                      <a:pt x="3271" y="0"/>
                    </a:moveTo>
                    <a:cubicBezTo>
                      <a:pt x="3235" y="0"/>
                      <a:pt x="3197" y="4"/>
                      <a:pt x="3157" y="13"/>
                    </a:cubicBezTo>
                    <a:lnTo>
                      <a:pt x="3169" y="13"/>
                    </a:lnTo>
                    <a:lnTo>
                      <a:pt x="573" y="489"/>
                    </a:lnTo>
                    <a:cubicBezTo>
                      <a:pt x="1" y="555"/>
                      <a:pt x="100" y="1364"/>
                      <a:pt x="597" y="1364"/>
                    </a:cubicBezTo>
                    <a:cubicBezTo>
                      <a:pt x="638" y="1364"/>
                      <a:pt x="682" y="1358"/>
                      <a:pt x="728" y="1347"/>
                    </a:cubicBezTo>
                    <a:lnTo>
                      <a:pt x="3311" y="870"/>
                    </a:lnTo>
                    <a:cubicBezTo>
                      <a:pt x="3878" y="793"/>
                      <a:pt x="3771" y="0"/>
                      <a:pt x="3271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26"/>
              <p:cNvSpPr/>
              <p:nvPr/>
            </p:nvSpPr>
            <p:spPr>
              <a:xfrm>
                <a:off x="5257090" y="3399267"/>
                <a:ext cx="5976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9" extrusionOk="0">
                    <a:moveTo>
                      <a:pt x="1016" y="1"/>
                    </a:moveTo>
                    <a:cubicBezTo>
                      <a:pt x="968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3" y="1549"/>
                      <a:pt x="1000" y="1549"/>
                    </a:cubicBezTo>
                    <a:cubicBezTo>
                      <a:pt x="1449" y="1549"/>
                      <a:pt x="1853" y="1146"/>
                      <a:pt x="1763" y="635"/>
                    </a:cubicBezTo>
                    <a:cubicBezTo>
                      <a:pt x="1700" y="267"/>
                      <a:pt x="1377" y="1"/>
                      <a:pt x="101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26"/>
              <p:cNvSpPr/>
              <p:nvPr/>
            </p:nvSpPr>
            <p:spPr>
              <a:xfrm>
                <a:off x="5326599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3" y="2"/>
                      <a:pt x="3096" y="3"/>
                    </a:cubicBezTo>
                    <a:lnTo>
                      <a:pt x="501" y="467"/>
                    </a:lnTo>
                    <a:cubicBezTo>
                      <a:pt x="1" y="619"/>
                      <a:pt x="126" y="1350"/>
                      <a:pt x="620" y="1350"/>
                    </a:cubicBezTo>
                    <a:cubicBezTo>
                      <a:pt x="632" y="1350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26"/>
              <p:cNvSpPr/>
              <p:nvPr/>
            </p:nvSpPr>
            <p:spPr>
              <a:xfrm>
                <a:off x="5270540" y="347348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0" y="1012"/>
                      <a:pt x="560" y="1405"/>
                    </a:cubicBezTo>
                    <a:cubicBezTo>
                      <a:pt x="701" y="1502"/>
                      <a:pt x="854" y="1546"/>
                      <a:pt x="1003" y="1546"/>
                    </a:cubicBezTo>
                    <a:cubicBezTo>
                      <a:pt x="1454" y="1546"/>
                      <a:pt x="1861" y="1145"/>
                      <a:pt x="1763" y="643"/>
                    </a:cubicBezTo>
                    <a:cubicBezTo>
                      <a:pt x="1699" y="260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26"/>
              <p:cNvSpPr/>
              <p:nvPr/>
            </p:nvSpPr>
            <p:spPr>
              <a:xfrm>
                <a:off x="5339792" y="3458810"/>
                <a:ext cx="121892" cy="43577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351" extrusionOk="0">
                    <a:moveTo>
                      <a:pt x="3152" y="1"/>
                    </a:moveTo>
                    <a:cubicBezTo>
                      <a:pt x="3136" y="1"/>
                      <a:pt x="3120" y="2"/>
                      <a:pt x="3104" y="3"/>
                    </a:cubicBezTo>
                    <a:lnTo>
                      <a:pt x="509" y="479"/>
                    </a:lnTo>
                    <a:cubicBezTo>
                      <a:pt x="0" y="618"/>
                      <a:pt x="120" y="1350"/>
                      <a:pt x="627" y="1350"/>
                    </a:cubicBezTo>
                    <a:cubicBezTo>
                      <a:pt x="643" y="1350"/>
                      <a:pt x="659" y="1350"/>
                      <a:pt x="675" y="1348"/>
                    </a:cubicBezTo>
                    <a:lnTo>
                      <a:pt x="3259" y="872"/>
                    </a:lnTo>
                    <a:cubicBezTo>
                      <a:pt x="3779" y="733"/>
                      <a:pt x="3660" y="1"/>
                      <a:pt x="315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26"/>
              <p:cNvSpPr/>
              <p:nvPr/>
            </p:nvSpPr>
            <p:spPr>
              <a:xfrm>
                <a:off x="5212933" y="3782714"/>
                <a:ext cx="249267" cy="22414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9" extrusionOk="0">
                    <a:moveTo>
                      <a:pt x="3944" y="0"/>
                    </a:moveTo>
                    <a:cubicBezTo>
                      <a:pt x="2914" y="0"/>
                      <a:pt x="1900" y="466"/>
                      <a:pt x="1227" y="1331"/>
                    </a:cubicBezTo>
                    <a:lnTo>
                      <a:pt x="6966" y="4963"/>
                    </a:lnTo>
                    <a:cubicBezTo>
                      <a:pt x="7728" y="3391"/>
                      <a:pt x="7251" y="1474"/>
                      <a:pt x="5775" y="534"/>
                    </a:cubicBezTo>
                    <a:cubicBezTo>
                      <a:pt x="5207" y="173"/>
                      <a:pt x="4572" y="0"/>
                      <a:pt x="3944" y="0"/>
                    </a:cubicBezTo>
                    <a:close/>
                    <a:moveTo>
                      <a:pt x="822" y="1974"/>
                    </a:moveTo>
                    <a:lnTo>
                      <a:pt x="822" y="1974"/>
                    </a:lnTo>
                    <a:cubicBezTo>
                      <a:pt x="1" y="3546"/>
                      <a:pt x="524" y="5475"/>
                      <a:pt x="2025" y="6415"/>
                    </a:cubicBezTo>
                    <a:cubicBezTo>
                      <a:pt x="2587" y="6775"/>
                      <a:pt x="3218" y="6948"/>
                      <a:pt x="3842" y="6948"/>
                    </a:cubicBezTo>
                    <a:cubicBezTo>
                      <a:pt x="4870" y="6948"/>
                      <a:pt x="5882" y="6480"/>
                      <a:pt x="6549" y="5606"/>
                    </a:cubicBezTo>
                    <a:lnTo>
                      <a:pt x="822" y="1974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26"/>
              <p:cNvSpPr/>
              <p:nvPr/>
            </p:nvSpPr>
            <p:spPr>
              <a:xfrm>
                <a:off x="5682211" y="3300663"/>
                <a:ext cx="196304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632" extrusionOk="0">
                    <a:moveTo>
                      <a:pt x="3609" y="1"/>
                    </a:moveTo>
                    <a:lnTo>
                      <a:pt x="1215" y="1632"/>
                    </a:lnTo>
                    <a:cubicBezTo>
                      <a:pt x="251" y="2275"/>
                      <a:pt x="1" y="3584"/>
                      <a:pt x="656" y="4549"/>
                    </a:cubicBezTo>
                    <a:lnTo>
                      <a:pt x="763" y="4715"/>
                    </a:lnTo>
                    <a:cubicBezTo>
                      <a:pt x="1172" y="5311"/>
                      <a:pt x="1837" y="5632"/>
                      <a:pt x="2514" y="5632"/>
                    </a:cubicBezTo>
                    <a:cubicBezTo>
                      <a:pt x="2920" y="5632"/>
                      <a:pt x="3330" y="5516"/>
                      <a:pt x="3692" y="5275"/>
                    </a:cubicBezTo>
                    <a:lnTo>
                      <a:pt x="6085" y="3644"/>
                    </a:lnTo>
                    <a:lnTo>
                      <a:pt x="3609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26"/>
              <p:cNvSpPr/>
              <p:nvPr/>
            </p:nvSpPr>
            <p:spPr>
              <a:xfrm>
                <a:off x="5814714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80" y="0"/>
                    </a:moveTo>
                    <a:cubicBezTo>
                      <a:pt x="3174" y="0"/>
                      <a:pt x="2765" y="118"/>
                      <a:pt x="2406" y="365"/>
                    </a:cubicBezTo>
                    <a:lnTo>
                      <a:pt x="1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35" y="3354"/>
                      <a:pt x="6085" y="2044"/>
                      <a:pt x="5430" y="1091"/>
                    </a:cubicBezTo>
                    <a:lnTo>
                      <a:pt x="5323" y="925"/>
                    </a:lnTo>
                    <a:cubicBezTo>
                      <a:pt x="4915" y="324"/>
                      <a:pt x="4252" y="0"/>
                      <a:pt x="358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26"/>
              <p:cNvSpPr/>
              <p:nvPr/>
            </p:nvSpPr>
            <p:spPr>
              <a:xfrm>
                <a:off x="5624636" y="3676079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10" y="0"/>
                    </a:moveTo>
                    <a:cubicBezTo>
                      <a:pt x="4832" y="0"/>
                      <a:pt x="4677" y="135"/>
                      <a:pt x="4655" y="327"/>
                    </a:cubicBezTo>
                    <a:lnTo>
                      <a:pt x="4191" y="3804"/>
                    </a:lnTo>
                    <a:lnTo>
                      <a:pt x="714" y="3340"/>
                    </a:lnTo>
                    <a:cubicBezTo>
                      <a:pt x="700" y="3338"/>
                      <a:pt x="685" y="3337"/>
                      <a:pt x="670" y="3337"/>
                    </a:cubicBezTo>
                    <a:cubicBezTo>
                      <a:pt x="485" y="3337"/>
                      <a:pt x="320" y="3473"/>
                      <a:pt x="298" y="3661"/>
                    </a:cubicBezTo>
                    <a:lnTo>
                      <a:pt x="36" y="5638"/>
                    </a:lnTo>
                    <a:cubicBezTo>
                      <a:pt x="0" y="5840"/>
                      <a:pt x="143" y="6030"/>
                      <a:pt x="357" y="6054"/>
                    </a:cubicBezTo>
                    <a:lnTo>
                      <a:pt x="3834" y="6519"/>
                    </a:lnTo>
                    <a:lnTo>
                      <a:pt x="3370" y="9995"/>
                    </a:lnTo>
                    <a:cubicBezTo>
                      <a:pt x="3346" y="10198"/>
                      <a:pt x="3489" y="10388"/>
                      <a:pt x="3691" y="10412"/>
                    </a:cubicBezTo>
                    <a:lnTo>
                      <a:pt x="5667" y="10674"/>
                    </a:lnTo>
                    <a:cubicBezTo>
                      <a:pt x="5682" y="10676"/>
                      <a:pt x="5697" y="10676"/>
                      <a:pt x="5712" y="10676"/>
                    </a:cubicBezTo>
                    <a:cubicBezTo>
                      <a:pt x="5897" y="10676"/>
                      <a:pt x="6062" y="10540"/>
                      <a:pt x="6084" y="10352"/>
                    </a:cubicBezTo>
                    <a:lnTo>
                      <a:pt x="6548" y="6876"/>
                    </a:lnTo>
                    <a:lnTo>
                      <a:pt x="10025" y="7328"/>
                    </a:lnTo>
                    <a:cubicBezTo>
                      <a:pt x="10046" y="7332"/>
                      <a:pt x="10067" y="7334"/>
                      <a:pt x="10087" y="7334"/>
                    </a:cubicBezTo>
                    <a:cubicBezTo>
                      <a:pt x="10265" y="7334"/>
                      <a:pt x="10420" y="7199"/>
                      <a:pt x="10442" y="7007"/>
                    </a:cubicBezTo>
                    <a:lnTo>
                      <a:pt x="10704" y="5042"/>
                    </a:lnTo>
                    <a:cubicBezTo>
                      <a:pt x="10728" y="4840"/>
                      <a:pt x="10585" y="4649"/>
                      <a:pt x="10382" y="4625"/>
                    </a:cubicBezTo>
                    <a:lnTo>
                      <a:pt x="6906" y="4161"/>
                    </a:lnTo>
                    <a:lnTo>
                      <a:pt x="7358" y="685"/>
                    </a:lnTo>
                    <a:cubicBezTo>
                      <a:pt x="7394" y="482"/>
                      <a:pt x="7239" y="292"/>
                      <a:pt x="7037" y="268"/>
                    </a:cubicBezTo>
                    <a:lnTo>
                      <a:pt x="5072" y="6"/>
                    </a:lnTo>
                    <a:cubicBezTo>
                      <a:pt x="5051" y="2"/>
                      <a:pt x="5030" y="0"/>
                      <a:pt x="501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26"/>
              <p:cNvSpPr/>
              <p:nvPr/>
            </p:nvSpPr>
            <p:spPr>
              <a:xfrm>
                <a:off x="5182226" y="4197223"/>
                <a:ext cx="349870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13521" extrusionOk="0">
                    <a:moveTo>
                      <a:pt x="4151" y="435"/>
                    </a:moveTo>
                    <a:cubicBezTo>
                      <a:pt x="4440" y="435"/>
                      <a:pt x="4723" y="608"/>
                      <a:pt x="4774" y="994"/>
                    </a:cubicBezTo>
                    <a:cubicBezTo>
                      <a:pt x="4810" y="1184"/>
                      <a:pt x="4751" y="1387"/>
                      <a:pt x="4632" y="1542"/>
                    </a:cubicBezTo>
                    <a:lnTo>
                      <a:pt x="3834" y="1684"/>
                    </a:lnTo>
                    <a:cubicBezTo>
                      <a:pt x="3667" y="1589"/>
                      <a:pt x="3548" y="1434"/>
                      <a:pt x="3512" y="1244"/>
                    </a:cubicBezTo>
                    <a:lnTo>
                      <a:pt x="3500" y="1232"/>
                    </a:lnTo>
                    <a:cubicBezTo>
                      <a:pt x="3386" y="732"/>
                      <a:pt x="3773" y="435"/>
                      <a:pt x="4151" y="435"/>
                    </a:cubicBezTo>
                    <a:close/>
                    <a:moveTo>
                      <a:pt x="7867" y="2746"/>
                    </a:moveTo>
                    <a:cubicBezTo>
                      <a:pt x="8125" y="2746"/>
                      <a:pt x="8352" y="2934"/>
                      <a:pt x="8394" y="3196"/>
                    </a:cubicBezTo>
                    <a:lnTo>
                      <a:pt x="9787" y="10757"/>
                    </a:lnTo>
                    <a:cubicBezTo>
                      <a:pt x="9835" y="11055"/>
                      <a:pt x="9644" y="11340"/>
                      <a:pt x="9346" y="11400"/>
                    </a:cubicBezTo>
                    <a:lnTo>
                      <a:pt x="3084" y="12543"/>
                    </a:lnTo>
                    <a:cubicBezTo>
                      <a:pt x="3053" y="12548"/>
                      <a:pt x="3023" y="12550"/>
                      <a:pt x="2992" y="12550"/>
                    </a:cubicBezTo>
                    <a:cubicBezTo>
                      <a:pt x="2730" y="12550"/>
                      <a:pt x="2494" y="12369"/>
                      <a:pt x="2441" y="12102"/>
                    </a:cubicBezTo>
                    <a:lnTo>
                      <a:pt x="1060" y="4530"/>
                    </a:lnTo>
                    <a:cubicBezTo>
                      <a:pt x="1012" y="4232"/>
                      <a:pt x="1203" y="3947"/>
                      <a:pt x="1512" y="3899"/>
                    </a:cubicBezTo>
                    <a:lnTo>
                      <a:pt x="2250" y="3768"/>
                    </a:lnTo>
                    <a:cubicBezTo>
                      <a:pt x="2292" y="3968"/>
                      <a:pt x="2474" y="4121"/>
                      <a:pt x="2680" y="4121"/>
                    </a:cubicBezTo>
                    <a:cubicBezTo>
                      <a:pt x="2707" y="4121"/>
                      <a:pt x="2735" y="4119"/>
                      <a:pt x="2762" y="4113"/>
                    </a:cubicBezTo>
                    <a:lnTo>
                      <a:pt x="6668" y="3399"/>
                    </a:lnTo>
                    <a:cubicBezTo>
                      <a:pt x="6906" y="3351"/>
                      <a:pt x="7060" y="3125"/>
                      <a:pt x="7025" y="2887"/>
                    </a:cubicBezTo>
                    <a:lnTo>
                      <a:pt x="7763" y="2756"/>
                    </a:lnTo>
                    <a:cubicBezTo>
                      <a:pt x="7798" y="2749"/>
                      <a:pt x="7833" y="2746"/>
                      <a:pt x="7867" y="2746"/>
                    </a:cubicBezTo>
                    <a:close/>
                    <a:moveTo>
                      <a:pt x="4133" y="0"/>
                    </a:moveTo>
                    <a:cubicBezTo>
                      <a:pt x="4070" y="0"/>
                      <a:pt x="4006" y="6"/>
                      <a:pt x="3941" y="18"/>
                    </a:cubicBezTo>
                    <a:cubicBezTo>
                      <a:pt x="3346" y="125"/>
                      <a:pt x="2953" y="708"/>
                      <a:pt x="3072" y="1303"/>
                    </a:cubicBezTo>
                    <a:cubicBezTo>
                      <a:pt x="3108" y="1482"/>
                      <a:pt x="3179" y="1637"/>
                      <a:pt x="3286" y="1780"/>
                    </a:cubicBezTo>
                    <a:lnTo>
                      <a:pt x="2512" y="1923"/>
                    </a:lnTo>
                    <a:cubicBezTo>
                      <a:pt x="2191" y="1982"/>
                      <a:pt x="1988" y="2292"/>
                      <a:pt x="2036" y="2601"/>
                    </a:cubicBezTo>
                    <a:lnTo>
                      <a:pt x="2096" y="2887"/>
                    </a:lnTo>
                    <a:lnTo>
                      <a:pt x="798" y="3125"/>
                    </a:lnTo>
                    <a:cubicBezTo>
                      <a:pt x="322" y="3208"/>
                      <a:pt x="0" y="3673"/>
                      <a:pt x="83" y="4161"/>
                    </a:cubicBezTo>
                    <a:lnTo>
                      <a:pt x="1667" y="12793"/>
                    </a:lnTo>
                    <a:cubicBezTo>
                      <a:pt x="1741" y="13218"/>
                      <a:pt x="2120" y="13520"/>
                      <a:pt x="2548" y="13520"/>
                    </a:cubicBezTo>
                    <a:cubicBezTo>
                      <a:pt x="2599" y="13520"/>
                      <a:pt x="2651" y="13516"/>
                      <a:pt x="2703" y="13507"/>
                    </a:cubicBezTo>
                    <a:lnTo>
                      <a:pt x="10049" y="12162"/>
                    </a:lnTo>
                    <a:cubicBezTo>
                      <a:pt x="10525" y="12079"/>
                      <a:pt x="10847" y="11602"/>
                      <a:pt x="10763" y="11126"/>
                    </a:cubicBezTo>
                    <a:lnTo>
                      <a:pt x="9192" y="2494"/>
                    </a:lnTo>
                    <a:cubicBezTo>
                      <a:pt x="9108" y="2064"/>
                      <a:pt x="8737" y="1763"/>
                      <a:pt x="8316" y="1763"/>
                    </a:cubicBezTo>
                    <a:cubicBezTo>
                      <a:pt x="8259" y="1763"/>
                      <a:pt x="8202" y="1768"/>
                      <a:pt x="8144" y="1780"/>
                    </a:cubicBezTo>
                    <a:lnTo>
                      <a:pt x="6858" y="2018"/>
                    </a:lnTo>
                    <a:lnTo>
                      <a:pt x="6810" y="1732"/>
                    </a:lnTo>
                    <a:cubicBezTo>
                      <a:pt x="6756" y="1451"/>
                      <a:pt x="6497" y="1249"/>
                      <a:pt x="6210" y="1249"/>
                    </a:cubicBezTo>
                    <a:cubicBezTo>
                      <a:pt x="6180" y="1249"/>
                      <a:pt x="6150" y="1251"/>
                      <a:pt x="6120" y="1256"/>
                    </a:cubicBezTo>
                    <a:lnTo>
                      <a:pt x="5179" y="1434"/>
                    </a:lnTo>
                    <a:cubicBezTo>
                      <a:pt x="5227" y="1268"/>
                      <a:pt x="5239" y="1089"/>
                      <a:pt x="5215" y="910"/>
                    </a:cubicBezTo>
                    <a:cubicBezTo>
                      <a:pt x="5119" y="380"/>
                      <a:pt x="4655" y="0"/>
                      <a:pt x="4133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26"/>
              <p:cNvSpPr/>
              <p:nvPr/>
            </p:nvSpPr>
            <p:spPr>
              <a:xfrm>
                <a:off x="5244414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9" y="1"/>
                      <a:pt x="915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2" y="1502"/>
                      <a:pt x="854" y="1545"/>
                      <a:pt x="1002" y="1545"/>
                    </a:cubicBezTo>
                    <a:cubicBezTo>
                      <a:pt x="1454" y="1545"/>
                      <a:pt x="1862" y="1142"/>
                      <a:pt x="1763" y="631"/>
                    </a:cubicBezTo>
                    <a:cubicBezTo>
                      <a:pt x="1689" y="259"/>
                      <a:pt x="1367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26"/>
              <p:cNvSpPr/>
              <p:nvPr/>
            </p:nvSpPr>
            <p:spPr>
              <a:xfrm>
                <a:off x="5312149" y="4339952"/>
                <a:ext cx="123988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1345" extrusionOk="0">
                    <a:moveTo>
                      <a:pt x="3236" y="0"/>
                    </a:moveTo>
                    <a:cubicBezTo>
                      <a:pt x="3205" y="0"/>
                      <a:pt x="3173" y="3"/>
                      <a:pt x="3140" y="10"/>
                    </a:cubicBezTo>
                    <a:lnTo>
                      <a:pt x="3152" y="10"/>
                    </a:lnTo>
                    <a:lnTo>
                      <a:pt x="556" y="474"/>
                    </a:lnTo>
                    <a:cubicBezTo>
                      <a:pt x="1" y="552"/>
                      <a:pt x="98" y="1344"/>
                      <a:pt x="597" y="1344"/>
                    </a:cubicBezTo>
                    <a:cubicBezTo>
                      <a:pt x="633" y="1344"/>
                      <a:pt x="671" y="1340"/>
                      <a:pt x="711" y="1331"/>
                    </a:cubicBezTo>
                    <a:lnTo>
                      <a:pt x="3294" y="867"/>
                    </a:lnTo>
                    <a:cubicBezTo>
                      <a:pt x="3844" y="766"/>
                      <a:pt x="3728" y="0"/>
                      <a:pt x="3236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26"/>
              <p:cNvSpPr/>
              <p:nvPr/>
            </p:nvSpPr>
            <p:spPr>
              <a:xfrm>
                <a:off x="5257090" y="4423976"/>
                <a:ext cx="5976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6" extrusionOk="0">
                    <a:moveTo>
                      <a:pt x="1003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3" y="1546"/>
                      <a:pt x="1000" y="1546"/>
                    </a:cubicBezTo>
                    <a:cubicBezTo>
                      <a:pt x="1449" y="1546"/>
                      <a:pt x="1853" y="1142"/>
                      <a:pt x="1763" y="631"/>
                    </a:cubicBezTo>
                    <a:cubicBezTo>
                      <a:pt x="1699" y="259"/>
                      <a:pt x="1369" y="1"/>
                      <a:pt x="100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26"/>
              <p:cNvSpPr/>
              <p:nvPr/>
            </p:nvSpPr>
            <p:spPr>
              <a:xfrm>
                <a:off x="5326599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3" y="1"/>
                      <a:pt x="3096" y="3"/>
                    </a:cubicBezTo>
                    <a:lnTo>
                      <a:pt x="501" y="467"/>
                    </a:lnTo>
                    <a:cubicBezTo>
                      <a:pt x="1" y="618"/>
                      <a:pt x="126" y="1349"/>
                      <a:pt x="620" y="1349"/>
                    </a:cubicBezTo>
                    <a:cubicBezTo>
                      <a:pt x="632" y="1349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26"/>
              <p:cNvSpPr/>
              <p:nvPr/>
            </p:nvSpPr>
            <p:spPr>
              <a:xfrm>
                <a:off x="5270540" y="4498130"/>
                <a:ext cx="60059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57" extrusionOk="0">
                    <a:moveTo>
                      <a:pt x="998" y="0"/>
                    </a:moveTo>
                    <a:cubicBezTo>
                      <a:pt x="956" y="0"/>
                      <a:pt x="913" y="4"/>
                      <a:pt x="870" y="11"/>
                    </a:cubicBezTo>
                    <a:cubicBezTo>
                      <a:pt x="191" y="130"/>
                      <a:pt x="0" y="1011"/>
                      <a:pt x="560" y="1416"/>
                    </a:cubicBezTo>
                    <a:cubicBezTo>
                      <a:pt x="701" y="1513"/>
                      <a:pt x="854" y="1556"/>
                      <a:pt x="1002" y="1556"/>
                    </a:cubicBezTo>
                    <a:cubicBezTo>
                      <a:pt x="1453" y="1556"/>
                      <a:pt x="1861" y="1153"/>
                      <a:pt x="1763" y="642"/>
                    </a:cubicBezTo>
                    <a:cubicBezTo>
                      <a:pt x="1699" y="268"/>
                      <a:pt x="1366" y="0"/>
                      <a:pt x="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26"/>
              <p:cNvSpPr/>
              <p:nvPr/>
            </p:nvSpPr>
            <p:spPr>
              <a:xfrm>
                <a:off x="5339630" y="4483390"/>
                <a:ext cx="122311" cy="43673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1354" extrusionOk="0">
                    <a:moveTo>
                      <a:pt x="3168" y="1"/>
                    </a:moveTo>
                    <a:cubicBezTo>
                      <a:pt x="3149" y="1"/>
                      <a:pt x="3129" y="2"/>
                      <a:pt x="3109" y="4"/>
                    </a:cubicBezTo>
                    <a:lnTo>
                      <a:pt x="514" y="480"/>
                    </a:lnTo>
                    <a:cubicBezTo>
                      <a:pt x="0" y="605"/>
                      <a:pt x="110" y="1354"/>
                      <a:pt x="612" y="1354"/>
                    </a:cubicBezTo>
                    <a:cubicBezTo>
                      <a:pt x="634" y="1354"/>
                      <a:pt x="657" y="1352"/>
                      <a:pt x="680" y="1349"/>
                    </a:cubicBezTo>
                    <a:lnTo>
                      <a:pt x="3264" y="885"/>
                    </a:lnTo>
                    <a:cubicBezTo>
                      <a:pt x="3792" y="747"/>
                      <a:pt x="3678" y="1"/>
                      <a:pt x="31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26"/>
              <p:cNvSpPr/>
              <p:nvPr/>
            </p:nvSpPr>
            <p:spPr>
              <a:xfrm>
                <a:off x="5212933" y="4806843"/>
                <a:ext cx="250815" cy="224624"/>
              </a:xfrm>
              <a:custGeom>
                <a:avLst/>
                <a:gdLst/>
                <a:ahLst/>
                <a:cxnLst/>
                <a:rect l="l" t="t" r="r" b="b"/>
                <a:pathLst>
                  <a:path w="7776" h="6964" extrusionOk="0">
                    <a:moveTo>
                      <a:pt x="3943" y="1"/>
                    </a:moveTo>
                    <a:cubicBezTo>
                      <a:pt x="2906" y="1"/>
                      <a:pt x="1888" y="470"/>
                      <a:pt x="1227" y="1346"/>
                    </a:cubicBezTo>
                    <a:lnTo>
                      <a:pt x="6966" y="4978"/>
                    </a:lnTo>
                    <a:cubicBezTo>
                      <a:pt x="7775" y="3406"/>
                      <a:pt x="7251" y="1465"/>
                      <a:pt x="5763" y="525"/>
                    </a:cubicBezTo>
                    <a:cubicBezTo>
                      <a:pt x="5199" y="171"/>
                      <a:pt x="4568" y="1"/>
                      <a:pt x="3943" y="1"/>
                    </a:cubicBezTo>
                    <a:close/>
                    <a:moveTo>
                      <a:pt x="822" y="1989"/>
                    </a:moveTo>
                    <a:lnTo>
                      <a:pt x="822" y="1989"/>
                    </a:lnTo>
                    <a:cubicBezTo>
                      <a:pt x="1" y="3561"/>
                      <a:pt x="524" y="5490"/>
                      <a:pt x="2025" y="6430"/>
                    </a:cubicBezTo>
                    <a:cubicBezTo>
                      <a:pt x="2587" y="6790"/>
                      <a:pt x="3218" y="6963"/>
                      <a:pt x="3842" y="6963"/>
                    </a:cubicBezTo>
                    <a:cubicBezTo>
                      <a:pt x="4870" y="6963"/>
                      <a:pt x="5882" y="6495"/>
                      <a:pt x="6549" y="5621"/>
                    </a:cubicBezTo>
                    <a:lnTo>
                      <a:pt x="822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26"/>
              <p:cNvSpPr/>
              <p:nvPr/>
            </p:nvSpPr>
            <p:spPr>
              <a:xfrm>
                <a:off x="5682211" y="4325276"/>
                <a:ext cx="196304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640" extrusionOk="0">
                    <a:moveTo>
                      <a:pt x="3609" y="0"/>
                    </a:moveTo>
                    <a:lnTo>
                      <a:pt x="1215" y="1632"/>
                    </a:lnTo>
                    <a:cubicBezTo>
                      <a:pt x="251" y="2286"/>
                      <a:pt x="1" y="3596"/>
                      <a:pt x="656" y="4560"/>
                    </a:cubicBezTo>
                    <a:lnTo>
                      <a:pt x="763" y="4715"/>
                    </a:lnTo>
                    <a:cubicBezTo>
                      <a:pt x="1171" y="5316"/>
                      <a:pt x="1834" y="5640"/>
                      <a:pt x="2508" y="5640"/>
                    </a:cubicBezTo>
                    <a:cubicBezTo>
                      <a:pt x="2916" y="5640"/>
                      <a:pt x="3329" y="5522"/>
                      <a:pt x="3692" y="5275"/>
                    </a:cubicBezTo>
                    <a:lnTo>
                      <a:pt x="6085" y="3644"/>
                    </a:lnTo>
                    <a:lnTo>
                      <a:pt x="3609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26"/>
              <p:cNvSpPr/>
              <p:nvPr/>
            </p:nvSpPr>
            <p:spPr>
              <a:xfrm>
                <a:off x="5814714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80" y="1"/>
                    </a:moveTo>
                    <a:cubicBezTo>
                      <a:pt x="3174" y="1"/>
                      <a:pt x="2765" y="119"/>
                      <a:pt x="2406" y="366"/>
                    </a:cubicBezTo>
                    <a:lnTo>
                      <a:pt x="1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35" y="3354"/>
                      <a:pt x="6085" y="2045"/>
                      <a:pt x="5430" y="1092"/>
                    </a:cubicBezTo>
                    <a:lnTo>
                      <a:pt x="5323" y="926"/>
                    </a:lnTo>
                    <a:cubicBezTo>
                      <a:pt x="4915" y="325"/>
                      <a:pt x="4252" y="1"/>
                      <a:pt x="3580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26"/>
              <p:cNvSpPr/>
              <p:nvPr/>
            </p:nvSpPr>
            <p:spPr>
              <a:xfrm>
                <a:off x="5624636" y="4700692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7" y="135"/>
                      <a:pt x="4655" y="327"/>
                    </a:cubicBezTo>
                    <a:lnTo>
                      <a:pt x="4191" y="3804"/>
                    </a:lnTo>
                    <a:lnTo>
                      <a:pt x="714" y="3339"/>
                    </a:lnTo>
                    <a:cubicBezTo>
                      <a:pt x="699" y="3338"/>
                      <a:pt x="683" y="3337"/>
                      <a:pt x="668" y="3337"/>
                    </a:cubicBezTo>
                    <a:cubicBezTo>
                      <a:pt x="475" y="3337"/>
                      <a:pt x="320" y="3473"/>
                      <a:pt x="298" y="3661"/>
                    </a:cubicBezTo>
                    <a:lnTo>
                      <a:pt x="36" y="5637"/>
                    </a:lnTo>
                    <a:cubicBezTo>
                      <a:pt x="0" y="5840"/>
                      <a:pt x="143" y="6030"/>
                      <a:pt x="357" y="6054"/>
                    </a:cubicBezTo>
                    <a:lnTo>
                      <a:pt x="3834" y="6518"/>
                    </a:lnTo>
                    <a:lnTo>
                      <a:pt x="3370" y="9995"/>
                    </a:lnTo>
                    <a:cubicBezTo>
                      <a:pt x="3346" y="10197"/>
                      <a:pt x="3489" y="10388"/>
                      <a:pt x="3691" y="10412"/>
                    </a:cubicBezTo>
                    <a:lnTo>
                      <a:pt x="5667" y="10674"/>
                    </a:lnTo>
                    <a:cubicBezTo>
                      <a:pt x="5682" y="10675"/>
                      <a:pt x="5697" y="10676"/>
                      <a:pt x="5712" y="10676"/>
                    </a:cubicBezTo>
                    <a:cubicBezTo>
                      <a:pt x="5897" y="10676"/>
                      <a:pt x="6062" y="10540"/>
                      <a:pt x="6084" y="10352"/>
                    </a:cubicBezTo>
                    <a:lnTo>
                      <a:pt x="6548" y="6876"/>
                    </a:lnTo>
                    <a:lnTo>
                      <a:pt x="10025" y="7328"/>
                    </a:lnTo>
                    <a:cubicBezTo>
                      <a:pt x="10045" y="7331"/>
                      <a:pt x="10064" y="7333"/>
                      <a:pt x="10084" y="7333"/>
                    </a:cubicBezTo>
                    <a:cubicBezTo>
                      <a:pt x="10263" y="7333"/>
                      <a:pt x="10420" y="7189"/>
                      <a:pt x="10442" y="7007"/>
                    </a:cubicBezTo>
                    <a:lnTo>
                      <a:pt x="10704" y="5042"/>
                    </a:lnTo>
                    <a:cubicBezTo>
                      <a:pt x="10728" y="4828"/>
                      <a:pt x="10585" y="4649"/>
                      <a:pt x="10382" y="4613"/>
                    </a:cubicBezTo>
                    <a:lnTo>
                      <a:pt x="6906" y="4161"/>
                    </a:lnTo>
                    <a:lnTo>
                      <a:pt x="7358" y="684"/>
                    </a:lnTo>
                    <a:cubicBezTo>
                      <a:pt x="7394" y="470"/>
                      <a:pt x="7239" y="291"/>
                      <a:pt x="7037" y="256"/>
                    </a:cubicBezTo>
                    <a:lnTo>
                      <a:pt x="5072" y="6"/>
                    </a:lnTo>
                    <a:cubicBezTo>
                      <a:pt x="5050" y="2"/>
                      <a:pt x="5028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26"/>
              <p:cNvSpPr/>
              <p:nvPr/>
            </p:nvSpPr>
            <p:spPr>
              <a:xfrm>
                <a:off x="4157614" y="3173353"/>
                <a:ext cx="349483" cy="435765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3510" extrusionOk="0">
                    <a:moveTo>
                      <a:pt x="4152" y="412"/>
                    </a:moveTo>
                    <a:cubicBezTo>
                      <a:pt x="4440" y="412"/>
                      <a:pt x="4723" y="585"/>
                      <a:pt x="4775" y="971"/>
                    </a:cubicBezTo>
                    <a:cubicBezTo>
                      <a:pt x="4810" y="1173"/>
                      <a:pt x="4751" y="1364"/>
                      <a:pt x="4632" y="1519"/>
                    </a:cubicBezTo>
                    <a:lnTo>
                      <a:pt x="3834" y="1662"/>
                    </a:lnTo>
                    <a:cubicBezTo>
                      <a:pt x="3655" y="1566"/>
                      <a:pt x="3536" y="1400"/>
                      <a:pt x="3501" y="1209"/>
                    </a:cubicBezTo>
                    <a:cubicBezTo>
                      <a:pt x="3386" y="709"/>
                      <a:pt x="3773" y="412"/>
                      <a:pt x="4152" y="412"/>
                    </a:cubicBezTo>
                    <a:close/>
                    <a:moveTo>
                      <a:pt x="7860" y="2722"/>
                    </a:moveTo>
                    <a:cubicBezTo>
                      <a:pt x="8116" y="2722"/>
                      <a:pt x="8342" y="2901"/>
                      <a:pt x="8394" y="3162"/>
                    </a:cubicBezTo>
                    <a:lnTo>
                      <a:pt x="9775" y="10746"/>
                    </a:lnTo>
                    <a:cubicBezTo>
                      <a:pt x="9835" y="11044"/>
                      <a:pt x="9632" y="11329"/>
                      <a:pt x="9335" y="11377"/>
                    </a:cubicBezTo>
                    <a:lnTo>
                      <a:pt x="3072" y="12520"/>
                    </a:lnTo>
                    <a:cubicBezTo>
                      <a:pt x="3041" y="12525"/>
                      <a:pt x="3011" y="12527"/>
                      <a:pt x="2981" y="12527"/>
                    </a:cubicBezTo>
                    <a:cubicBezTo>
                      <a:pt x="2718" y="12527"/>
                      <a:pt x="2482" y="12345"/>
                      <a:pt x="2429" y="12068"/>
                    </a:cubicBezTo>
                    <a:lnTo>
                      <a:pt x="1048" y="4507"/>
                    </a:lnTo>
                    <a:cubicBezTo>
                      <a:pt x="1000" y="4210"/>
                      <a:pt x="1191" y="3924"/>
                      <a:pt x="1500" y="3864"/>
                    </a:cubicBezTo>
                    <a:lnTo>
                      <a:pt x="2239" y="3733"/>
                    </a:lnTo>
                    <a:cubicBezTo>
                      <a:pt x="2280" y="3942"/>
                      <a:pt x="2460" y="4087"/>
                      <a:pt x="2664" y="4087"/>
                    </a:cubicBezTo>
                    <a:cubicBezTo>
                      <a:pt x="2693" y="4087"/>
                      <a:pt x="2721" y="4084"/>
                      <a:pt x="2751" y="4079"/>
                    </a:cubicBezTo>
                    <a:lnTo>
                      <a:pt x="6656" y="3376"/>
                    </a:lnTo>
                    <a:cubicBezTo>
                      <a:pt x="6894" y="3328"/>
                      <a:pt x="7049" y="3102"/>
                      <a:pt x="7013" y="2864"/>
                    </a:cubicBezTo>
                    <a:lnTo>
                      <a:pt x="7751" y="2733"/>
                    </a:lnTo>
                    <a:cubicBezTo>
                      <a:pt x="7788" y="2726"/>
                      <a:pt x="7824" y="2722"/>
                      <a:pt x="7860" y="2722"/>
                    </a:cubicBezTo>
                    <a:close/>
                    <a:moveTo>
                      <a:pt x="4137" y="1"/>
                    </a:moveTo>
                    <a:cubicBezTo>
                      <a:pt x="4073" y="1"/>
                      <a:pt x="4007" y="7"/>
                      <a:pt x="3941" y="19"/>
                    </a:cubicBezTo>
                    <a:cubicBezTo>
                      <a:pt x="3358" y="126"/>
                      <a:pt x="2965" y="697"/>
                      <a:pt x="3072" y="1281"/>
                    </a:cubicBezTo>
                    <a:cubicBezTo>
                      <a:pt x="3096" y="1459"/>
                      <a:pt x="3179" y="1626"/>
                      <a:pt x="3286" y="1757"/>
                    </a:cubicBezTo>
                    <a:lnTo>
                      <a:pt x="2512" y="1912"/>
                    </a:lnTo>
                    <a:cubicBezTo>
                      <a:pt x="2191" y="1971"/>
                      <a:pt x="1977" y="2281"/>
                      <a:pt x="2036" y="2590"/>
                    </a:cubicBezTo>
                    <a:lnTo>
                      <a:pt x="2084" y="2876"/>
                    </a:lnTo>
                    <a:lnTo>
                      <a:pt x="798" y="3102"/>
                    </a:lnTo>
                    <a:cubicBezTo>
                      <a:pt x="310" y="3197"/>
                      <a:pt x="0" y="3662"/>
                      <a:pt x="84" y="4150"/>
                    </a:cubicBezTo>
                    <a:lnTo>
                      <a:pt x="1655" y="12770"/>
                    </a:lnTo>
                    <a:cubicBezTo>
                      <a:pt x="1740" y="13206"/>
                      <a:pt x="2120" y="13510"/>
                      <a:pt x="2540" y="13510"/>
                    </a:cubicBezTo>
                    <a:cubicBezTo>
                      <a:pt x="2590" y="13510"/>
                      <a:pt x="2640" y="13505"/>
                      <a:pt x="2691" y="13496"/>
                    </a:cubicBezTo>
                    <a:lnTo>
                      <a:pt x="10037" y="12151"/>
                    </a:lnTo>
                    <a:cubicBezTo>
                      <a:pt x="10513" y="12068"/>
                      <a:pt x="10835" y="11591"/>
                      <a:pt x="10752" y="11115"/>
                    </a:cubicBezTo>
                    <a:lnTo>
                      <a:pt x="9180" y="2483"/>
                    </a:lnTo>
                    <a:cubicBezTo>
                      <a:pt x="9095" y="2047"/>
                      <a:pt x="8715" y="1744"/>
                      <a:pt x="8287" y="1744"/>
                    </a:cubicBezTo>
                    <a:cubicBezTo>
                      <a:pt x="8236" y="1744"/>
                      <a:pt x="8184" y="1748"/>
                      <a:pt x="8132" y="1757"/>
                    </a:cubicBezTo>
                    <a:lnTo>
                      <a:pt x="6858" y="1995"/>
                    </a:lnTo>
                    <a:lnTo>
                      <a:pt x="6811" y="1721"/>
                    </a:lnTo>
                    <a:cubicBezTo>
                      <a:pt x="6747" y="1436"/>
                      <a:pt x="6506" y="1235"/>
                      <a:pt x="6227" y="1235"/>
                    </a:cubicBezTo>
                    <a:cubicBezTo>
                      <a:pt x="6192" y="1235"/>
                      <a:pt x="6156" y="1238"/>
                      <a:pt x="6120" y="1245"/>
                    </a:cubicBezTo>
                    <a:lnTo>
                      <a:pt x="5179" y="1412"/>
                    </a:lnTo>
                    <a:cubicBezTo>
                      <a:pt x="5227" y="1245"/>
                      <a:pt x="5239" y="1066"/>
                      <a:pt x="5203" y="900"/>
                    </a:cubicBezTo>
                    <a:cubicBezTo>
                      <a:pt x="5108" y="370"/>
                      <a:pt x="4655" y="1"/>
                      <a:pt x="413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26"/>
              <p:cNvSpPr/>
              <p:nvPr/>
            </p:nvSpPr>
            <p:spPr>
              <a:xfrm>
                <a:off x="4219446" y="3329757"/>
                <a:ext cx="60123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9" extrusionOk="0">
                    <a:moveTo>
                      <a:pt x="1026" y="1"/>
                    </a:moveTo>
                    <a:cubicBezTo>
                      <a:pt x="979" y="1"/>
                      <a:pt x="930" y="6"/>
                      <a:pt x="881" y="15"/>
                    </a:cubicBezTo>
                    <a:cubicBezTo>
                      <a:pt x="202" y="134"/>
                      <a:pt x="0" y="1015"/>
                      <a:pt x="572" y="1408"/>
                    </a:cubicBezTo>
                    <a:cubicBezTo>
                      <a:pt x="713" y="1505"/>
                      <a:pt x="865" y="1549"/>
                      <a:pt x="1012" y="1549"/>
                    </a:cubicBezTo>
                    <a:cubicBezTo>
                      <a:pt x="1460" y="1549"/>
                      <a:pt x="1864" y="1146"/>
                      <a:pt x="1774" y="634"/>
                    </a:cubicBezTo>
                    <a:cubicBezTo>
                      <a:pt x="1701" y="267"/>
                      <a:pt x="1386" y="1"/>
                      <a:pt x="102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26"/>
              <p:cNvSpPr/>
              <p:nvPr/>
            </p:nvSpPr>
            <p:spPr>
              <a:xfrm>
                <a:off x="4287569" y="3315210"/>
                <a:ext cx="124924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1349" extrusionOk="0">
                    <a:moveTo>
                      <a:pt x="3265" y="1"/>
                    </a:moveTo>
                    <a:cubicBezTo>
                      <a:pt x="3229" y="1"/>
                      <a:pt x="3191" y="5"/>
                      <a:pt x="3151" y="14"/>
                    </a:cubicBezTo>
                    <a:lnTo>
                      <a:pt x="3151" y="2"/>
                    </a:lnTo>
                    <a:lnTo>
                      <a:pt x="555" y="478"/>
                    </a:lnTo>
                    <a:cubicBezTo>
                      <a:pt x="0" y="567"/>
                      <a:pt x="107" y="1349"/>
                      <a:pt x="597" y="1349"/>
                    </a:cubicBezTo>
                    <a:cubicBezTo>
                      <a:pt x="632" y="1349"/>
                      <a:pt x="670" y="1344"/>
                      <a:pt x="710" y="1336"/>
                    </a:cubicBezTo>
                    <a:lnTo>
                      <a:pt x="3317" y="871"/>
                    </a:lnTo>
                    <a:cubicBezTo>
                      <a:pt x="3873" y="793"/>
                      <a:pt x="3765" y="1"/>
                      <a:pt x="326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26"/>
              <p:cNvSpPr/>
              <p:nvPr/>
            </p:nvSpPr>
            <p:spPr>
              <a:xfrm>
                <a:off x="4232090" y="3399267"/>
                <a:ext cx="60156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9" extrusionOk="0">
                    <a:moveTo>
                      <a:pt x="1027" y="1"/>
                    </a:moveTo>
                    <a:cubicBezTo>
                      <a:pt x="980" y="1"/>
                      <a:pt x="931" y="6"/>
                      <a:pt x="882" y="15"/>
                    </a:cubicBezTo>
                    <a:cubicBezTo>
                      <a:pt x="203" y="134"/>
                      <a:pt x="1" y="1015"/>
                      <a:pt x="572" y="1408"/>
                    </a:cubicBezTo>
                    <a:cubicBezTo>
                      <a:pt x="711" y="1505"/>
                      <a:pt x="861" y="1549"/>
                      <a:pt x="1008" y="1549"/>
                    </a:cubicBezTo>
                    <a:cubicBezTo>
                      <a:pt x="1455" y="1549"/>
                      <a:pt x="1865" y="1146"/>
                      <a:pt x="1775" y="635"/>
                    </a:cubicBezTo>
                    <a:cubicBezTo>
                      <a:pt x="1701" y="267"/>
                      <a:pt x="1387" y="1"/>
                      <a:pt x="102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26"/>
              <p:cNvSpPr/>
              <p:nvPr/>
            </p:nvSpPr>
            <p:spPr>
              <a:xfrm>
                <a:off x="4301987" y="3384688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3" y="1"/>
                    </a:moveTo>
                    <a:cubicBezTo>
                      <a:pt x="3128" y="1"/>
                      <a:pt x="3112" y="2"/>
                      <a:pt x="3097" y="3"/>
                    </a:cubicBezTo>
                    <a:lnTo>
                      <a:pt x="501" y="467"/>
                    </a:lnTo>
                    <a:cubicBezTo>
                      <a:pt x="1" y="619"/>
                      <a:pt x="114" y="1350"/>
                      <a:pt x="620" y="1350"/>
                    </a:cubicBezTo>
                    <a:cubicBezTo>
                      <a:pt x="631" y="1350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48" y="722"/>
                      <a:pt x="3628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26"/>
              <p:cNvSpPr/>
              <p:nvPr/>
            </p:nvSpPr>
            <p:spPr>
              <a:xfrm>
                <a:off x="4245928" y="347348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2" y="1502"/>
                      <a:pt x="855" y="1546"/>
                      <a:pt x="1003" y="1546"/>
                    </a:cubicBezTo>
                    <a:cubicBezTo>
                      <a:pt x="1454" y="1546"/>
                      <a:pt x="1861" y="1145"/>
                      <a:pt x="1763" y="643"/>
                    </a:cubicBezTo>
                    <a:cubicBezTo>
                      <a:pt x="1699" y="260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26"/>
              <p:cNvSpPr/>
              <p:nvPr/>
            </p:nvSpPr>
            <p:spPr>
              <a:xfrm>
                <a:off x="4315179" y="3458874"/>
                <a:ext cx="121795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49" extrusionOk="0">
                    <a:moveTo>
                      <a:pt x="3104" y="1"/>
                    </a:moveTo>
                    <a:lnTo>
                      <a:pt x="509" y="477"/>
                    </a:lnTo>
                    <a:cubicBezTo>
                      <a:pt x="0" y="616"/>
                      <a:pt x="120" y="1348"/>
                      <a:pt x="628" y="1348"/>
                    </a:cubicBezTo>
                    <a:cubicBezTo>
                      <a:pt x="643" y="1348"/>
                      <a:pt x="659" y="1348"/>
                      <a:pt x="675" y="1346"/>
                    </a:cubicBezTo>
                    <a:lnTo>
                      <a:pt x="3259" y="882"/>
                    </a:lnTo>
                    <a:cubicBezTo>
                      <a:pt x="3775" y="744"/>
                      <a:pt x="3661" y="10"/>
                      <a:pt x="3162" y="10"/>
                    </a:cubicBezTo>
                    <a:cubicBezTo>
                      <a:pt x="3144" y="10"/>
                      <a:pt x="3124" y="11"/>
                      <a:pt x="3104" y="13"/>
                    </a:cubicBezTo>
                    <a:lnTo>
                      <a:pt x="3104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26"/>
              <p:cNvSpPr/>
              <p:nvPr/>
            </p:nvSpPr>
            <p:spPr>
              <a:xfrm>
                <a:off x="4189869" y="3782231"/>
                <a:ext cx="248880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6947" extrusionOk="0">
                    <a:moveTo>
                      <a:pt x="3892" y="1"/>
                    </a:moveTo>
                    <a:cubicBezTo>
                      <a:pt x="2858" y="1"/>
                      <a:pt x="1840" y="470"/>
                      <a:pt x="1179" y="1346"/>
                    </a:cubicBezTo>
                    <a:lnTo>
                      <a:pt x="6906" y="4978"/>
                    </a:lnTo>
                    <a:cubicBezTo>
                      <a:pt x="7716" y="3406"/>
                      <a:pt x="7192" y="1477"/>
                      <a:pt x="5703" y="525"/>
                    </a:cubicBezTo>
                    <a:cubicBezTo>
                      <a:pt x="5144" y="171"/>
                      <a:pt x="4515" y="1"/>
                      <a:pt x="3892" y="1"/>
                    </a:cubicBezTo>
                    <a:close/>
                    <a:moveTo>
                      <a:pt x="762" y="1989"/>
                    </a:moveTo>
                    <a:lnTo>
                      <a:pt x="762" y="1989"/>
                    </a:lnTo>
                    <a:cubicBezTo>
                      <a:pt x="0" y="3561"/>
                      <a:pt x="477" y="5478"/>
                      <a:pt x="1953" y="6418"/>
                    </a:cubicBezTo>
                    <a:cubicBezTo>
                      <a:pt x="2522" y="6775"/>
                      <a:pt x="3157" y="6947"/>
                      <a:pt x="3786" y="6947"/>
                    </a:cubicBezTo>
                    <a:cubicBezTo>
                      <a:pt x="4816" y="6947"/>
                      <a:pt x="5828" y="6486"/>
                      <a:pt x="6501" y="5621"/>
                    </a:cubicBezTo>
                    <a:lnTo>
                      <a:pt x="762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26"/>
              <p:cNvSpPr/>
              <p:nvPr/>
            </p:nvSpPr>
            <p:spPr>
              <a:xfrm>
                <a:off x="4657631" y="3300663"/>
                <a:ext cx="196272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32" extrusionOk="0">
                    <a:moveTo>
                      <a:pt x="3596" y="1"/>
                    </a:moveTo>
                    <a:lnTo>
                      <a:pt x="1215" y="1620"/>
                    </a:lnTo>
                    <a:cubicBezTo>
                      <a:pt x="250" y="2275"/>
                      <a:pt x="0" y="3584"/>
                      <a:pt x="655" y="4549"/>
                    </a:cubicBezTo>
                    <a:lnTo>
                      <a:pt x="774" y="4715"/>
                    </a:lnTo>
                    <a:cubicBezTo>
                      <a:pt x="1176" y="5311"/>
                      <a:pt x="1838" y="5632"/>
                      <a:pt x="2514" y="5632"/>
                    </a:cubicBezTo>
                    <a:cubicBezTo>
                      <a:pt x="2919" y="5632"/>
                      <a:pt x="3329" y="5516"/>
                      <a:pt x="3691" y="5275"/>
                    </a:cubicBezTo>
                    <a:lnTo>
                      <a:pt x="6084" y="3644"/>
                    </a:lnTo>
                    <a:lnTo>
                      <a:pt x="3596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26"/>
              <p:cNvSpPr/>
              <p:nvPr/>
            </p:nvSpPr>
            <p:spPr>
              <a:xfrm>
                <a:off x="4790102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78" y="0"/>
                    </a:moveTo>
                    <a:cubicBezTo>
                      <a:pt x="3170" y="0"/>
                      <a:pt x="2757" y="118"/>
                      <a:pt x="2394" y="365"/>
                    </a:cubicBezTo>
                    <a:lnTo>
                      <a:pt x="1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35" y="3354"/>
                      <a:pt x="6085" y="2044"/>
                      <a:pt x="5430" y="1091"/>
                    </a:cubicBezTo>
                    <a:lnTo>
                      <a:pt x="5323" y="925"/>
                    </a:lnTo>
                    <a:cubicBezTo>
                      <a:pt x="4915" y="324"/>
                      <a:pt x="4252" y="0"/>
                      <a:pt x="357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26"/>
              <p:cNvSpPr/>
              <p:nvPr/>
            </p:nvSpPr>
            <p:spPr>
              <a:xfrm>
                <a:off x="4600023" y="3676079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6" y="135"/>
                      <a:pt x="4644" y="327"/>
                    </a:cubicBezTo>
                    <a:lnTo>
                      <a:pt x="4191" y="3804"/>
                    </a:lnTo>
                    <a:lnTo>
                      <a:pt x="715" y="3340"/>
                    </a:lnTo>
                    <a:cubicBezTo>
                      <a:pt x="700" y="3338"/>
                      <a:pt x="685" y="3337"/>
                      <a:pt x="670" y="3337"/>
                    </a:cubicBezTo>
                    <a:cubicBezTo>
                      <a:pt x="485" y="3337"/>
                      <a:pt x="320" y="3473"/>
                      <a:pt x="298" y="3661"/>
                    </a:cubicBezTo>
                    <a:lnTo>
                      <a:pt x="24" y="5638"/>
                    </a:lnTo>
                    <a:cubicBezTo>
                      <a:pt x="0" y="5840"/>
                      <a:pt x="143" y="6019"/>
                      <a:pt x="345" y="6054"/>
                    </a:cubicBezTo>
                    <a:lnTo>
                      <a:pt x="3834" y="6519"/>
                    </a:lnTo>
                    <a:lnTo>
                      <a:pt x="3370" y="9995"/>
                    </a:lnTo>
                    <a:cubicBezTo>
                      <a:pt x="3346" y="10198"/>
                      <a:pt x="3489" y="10388"/>
                      <a:pt x="3691" y="10412"/>
                    </a:cubicBezTo>
                    <a:lnTo>
                      <a:pt x="5668" y="10674"/>
                    </a:lnTo>
                    <a:cubicBezTo>
                      <a:pt x="5682" y="10676"/>
                      <a:pt x="5697" y="10676"/>
                      <a:pt x="5712" y="10676"/>
                    </a:cubicBezTo>
                    <a:cubicBezTo>
                      <a:pt x="5895" y="10676"/>
                      <a:pt x="6051" y="10540"/>
                      <a:pt x="6084" y="10352"/>
                    </a:cubicBezTo>
                    <a:lnTo>
                      <a:pt x="6537" y="6876"/>
                    </a:lnTo>
                    <a:lnTo>
                      <a:pt x="10025" y="7328"/>
                    </a:lnTo>
                    <a:cubicBezTo>
                      <a:pt x="10046" y="7332"/>
                      <a:pt x="10067" y="7334"/>
                      <a:pt x="10087" y="7334"/>
                    </a:cubicBezTo>
                    <a:cubicBezTo>
                      <a:pt x="10265" y="7334"/>
                      <a:pt x="10421" y="7199"/>
                      <a:pt x="10442" y="7007"/>
                    </a:cubicBezTo>
                    <a:lnTo>
                      <a:pt x="10704" y="5042"/>
                    </a:lnTo>
                    <a:cubicBezTo>
                      <a:pt x="10728" y="4840"/>
                      <a:pt x="10585" y="4649"/>
                      <a:pt x="10382" y="4625"/>
                    </a:cubicBezTo>
                    <a:lnTo>
                      <a:pt x="6906" y="4161"/>
                    </a:lnTo>
                    <a:lnTo>
                      <a:pt x="7358" y="685"/>
                    </a:lnTo>
                    <a:cubicBezTo>
                      <a:pt x="7382" y="482"/>
                      <a:pt x="7239" y="292"/>
                      <a:pt x="7037" y="268"/>
                    </a:cubicBezTo>
                    <a:lnTo>
                      <a:pt x="5072" y="6"/>
                    </a:lnTo>
                    <a:cubicBezTo>
                      <a:pt x="5050" y="2"/>
                      <a:pt x="5028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26"/>
              <p:cNvSpPr/>
              <p:nvPr/>
            </p:nvSpPr>
            <p:spPr>
              <a:xfrm>
                <a:off x="4157614" y="4197965"/>
                <a:ext cx="349483" cy="435378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3498" extrusionOk="0">
                    <a:moveTo>
                      <a:pt x="4152" y="412"/>
                    </a:moveTo>
                    <a:cubicBezTo>
                      <a:pt x="4440" y="412"/>
                      <a:pt x="4723" y="585"/>
                      <a:pt x="4775" y="971"/>
                    </a:cubicBezTo>
                    <a:cubicBezTo>
                      <a:pt x="4810" y="1161"/>
                      <a:pt x="4751" y="1364"/>
                      <a:pt x="4632" y="1519"/>
                    </a:cubicBezTo>
                    <a:lnTo>
                      <a:pt x="3834" y="1661"/>
                    </a:lnTo>
                    <a:cubicBezTo>
                      <a:pt x="3667" y="1566"/>
                      <a:pt x="3536" y="1411"/>
                      <a:pt x="3501" y="1221"/>
                    </a:cubicBezTo>
                    <a:lnTo>
                      <a:pt x="3501" y="1209"/>
                    </a:lnTo>
                    <a:cubicBezTo>
                      <a:pt x="3386" y="709"/>
                      <a:pt x="3773" y="412"/>
                      <a:pt x="4152" y="412"/>
                    </a:cubicBezTo>
                    <a:close/>
                    <a:moveTo>
                      <a:pt x="7856" y="2723"/>
                    </a:moveTo>
                    <a:cubicBezTo>
                      <a:pt x="8113" y="2723"/>
                      <a:pt x="8342" y="2911"/>
                      <a:pt x="8394" y="3173"/>
                    </a:cubicBezTo>
                    <a:lnTo>
                      <a:pt x="9775" y="10734"/>
                    </a:lnTo>
                    <a:cubicBezTo>
                      <a:pt x="9835" y="11043"/>
                      <a:pt x="9632" y="11329"/>
                      <a:pt x="9335" y="11377"/>
                    </a:cubicBezTo>
                    <a:lnTo>
                      <a:pt x="3072" y="12520"/>
                    </a:lnTo>
                    <a:cubicBezTo>
                      <a:pt x="3041" y="12525"/>
                      <a:pt x="3011" y="12527"/>
                      <a:pt x="2981" y="12527"/>
                    </a:cubicBezTo>
                    <a:cubicBezTo>
                      <a:pt x="2718" y="12527"/>
                      <a:pt x="2482" y="12346"/>
                      <a:pt x="2429" y="12079"/>
                    </a:cubicBezTo>
                    <a:lnTo>
                      <a:pt x="1048" y="4507"/>
                    </a:lnTo>
                    <a:cubicBezTo>
                      <a:pt x="1000" y="4209"/>
                      <a:pt x="1203" y="3924"/>
                      <a:pt x="1500" y="3876"/>
                    </a:cubicBezTo>
                    <a:lnTo>
                      <a:pt x="2239" y="3745"/>
                    </a:lnTo>
                    <a:cubicBezTo>
                      <a:pt x="2281" y="3945"/>
                      <a:pt x="2462" y="4098"/>
                      <a:pt x="2668" y="4098"/>
                    </a:cubicBezTo>
                    <a:cubicBezTo>
                      <a:pt x="2695" y="4098"/>
                      <a:pt x="2723" y="4096"/>
                      <a:pt x="2751" y="4090"/>
                    </a:cubicBezTo>
                    <a:lnTo>
                      <a:pt x="6656" y="3376"/>
                    </a:lnTo>
                    <a:cubicBezTo>
                      <a:pt x="6894" y="3328"/>
                      <a:pt x="7049" y="3102"/>
                      <a:pt x="7013" y="2864"/>
                    </a:cubicBezTo>
                    <a:lnTo>
                      <a:pt x="7751" y="2733"/>
                    </a:lnTo>
                    <a:cubicBezTo>
                      <a:pt x="7786" y="2726"/>
                      <a:pt x="7821" y="2723"/>
                      <a:pt x="7856" y="2723"/>
                    </a:cubicBezTo>
                    <a:close/>
                    <a:moveTo>
                      <a:pt x="4137" y="1"/>
                    </a:moveTo>
                    <a:cubicBezTo>
                      <a:pt x="4073" y="1"/>
                      <a:pt x="4007" y="6"/>
                      <a:pt x="3941" y="18"/>
                    </a:cubicBezTo>
                    <a:cubicBezTo>
                      <a:pt x="3358" y="125"/>
                      <a:pt x="2965" y="697"/>
                      <a:pt x="3072" y="1280"/>
                    </a:cubicBezTo>
                    <a:cubicBezTo>
                      <a:pt x="3096" y="1459"/>
                      <a:pt x="3179" y="1614"/>
                      <a:pt x="3286" y="1757"/>
                    </a:cubicBezTo>
                    <a:lnTo>
                      <a:pt x="2512" y="1900"/>
                    </a:lnTo>
                    <a:cubicBezTo>
                      <a:pt x="2191" y="1959"/>
                      <a:pt x="1977" y="2269"/>
                      <a:pt x="2036" y="2578"/>
                    </a:cubicBezTo>
                    <a:lnTo>
                      <a:pt x="2084" y="2864"/>
                    </a:lnTo>
                    <a:lnTo>
                      <a:pt x="798" y="3102"/>
                    </a:lnTo>
                    <a:cubicBezTo>
                      <a:pt x="322" y="3185"/>
                      <a:pt x="0" y="3650"/>
                      <a:pt x="84" y="4138"/>
                    </a:cubicBezTo>
                    <a:lnTo>
                      <a:pt x="1655" y="12770"/>
                    </a:lnTo>
                    <a:cubicBezTo>
                      <a:pt x="1740" y="13195"/>
                      <a:pt x="2120" y="13497"/>
                      <a:pt x="2540" y="13497"/>
                    </a:cubicBezTo>
                    <a:cubicBezTo>
                      <a:pt x="2590" y="13497"/>
                      <a:pt x="2640" y="13493"/>
                      <a:pt x="2691" y="13484"/>
                    </a:cubicBezTo>
                    <a:lnTo>
                      <a:pt x="10037" y="12139"/>
                    </a:lnTo>
                    <a:cubicBezTo>
                      <a:pt x="10513" y="12056"/>
                      <a:pt x="10835" y="11579"/>
                      <a:pt x="10752" y="11103"/>
                    </a:cubicBezTo>
                    <a:lnTo>
                      <a:pt x="9180" y="2471"/>
                    </a:lnTo>
                    <a:cubicBezTo>
                      <a:pt x="9096" y="2041"/>
                      <a:pt x="8725" y="1740"/>
                      <a:pt x="8304" y="1740"/>
                    </a:cubicBezTo>
                    <a:cubicBezTo>
                      <a:pt x="8247" y="1740"/>
                      <a:pt x="8190" y="1745"/>
                      <a:pt x="8132" y="1757"/>
                    </a:cubicBezTo>
                    <a:lnTo>
                      <a:pt x="6858" y="1995"/>
                    </a:lnTo>
                    <a:lnTo>
                      <a:pt x="6811" y="1709"/>
                    </a:lnTo>
                    <a:cubicBezTo>
                      <a:pt x="6746" y="1428"/>
                      <a:pt x="6495" y="1226"/>
                      <a:pt x="6210" y="1226"/>
                    </a:cubicBezTo>
                    <a:cubicBezTo>
                      <a:pt x="6180" y="1226"/>
                      <a:pt x="6150" y="1228"/>
                      <a:pt x="6120" y="1233"/>
                    </a:cubicBezTo>
                    <a:lnTo>
                      <a:pt x="5179" y="1411"/>
                    </a:lnTo>
                    <a:cubicBezTo>
                      <a:pt x="5227" y="1245"/>
                      <a:pt x="5239" y="1066"/>
                      <a:pt x="5203" y="887"/>
                    </a:cubicBezTo>
                    <a:cubicBezTo>
                      <a:pt x="5108" y="369"/>
                      <a:pt x="4655" y="1"/>
                      <a:pt x="413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26"/>
              <p:cNvSpPr/>
              <p:nvPr/>
            </p:nvSpPr>
            <p:spPr>
              <a:xfrm>
                <a:off x="4219446" y="435446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2" y="131"/>
                      <a:pt x="0" y="1012"/>
                      <a:pt x="572" y="1405"/>
                    </a:cubicBezTo>
                    <a:cubicBezTo>
                      <a:pt x="713" y="1502"/>
                      <a:pt x="865" y="1545"/>
                      <a:pt x="1012" y="1545"/>
                    </a:cubicBezTo>
                    <a:cubicBezTo>
                      <a:pt x="1460" y="1545"/>
                      <a:pt x="1864" y="1142"/>
                      <a:pt x="1774" y="631"/>
                    </a:cubicBezTo>
                    <a:cubicBezTo>
                      <a:pt x="1700" y="259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26"/>
              <p:cNvSpPr/>
              <p:nvPr/>
            </p:nvSpPr>
            <p:spPr>
              <a:xfrm>
                <a:off x="4288117" y="4339952"/>
                <a:ext cx="123827" cy="43254"/>
              </a:xfrm>
              <a:custGeom>
                <a:avLst/>
                <a:gdLst/>
                <a:ahLst/>
                <a:cxnLst/>
                <a:rect l="l" t="t" r="r" b="b"/>
                <a:pathLst>
                  <a:path w="3839" h="1341" extrusionOk="0">
                    <a:moveTo>
                      <a:pt x="3230" y="0"/>
                    </a:moveTo>
                    <a:cubicBezTo>
                      <a:pt x="3199" y="0"/>
                      <a:pt x="3167" y="3"/>
                      <a:pt x="3134" y="10"/>
                    </a:cubicBezTo>
                    <a:lnTo>
                      <a:pt x="538" y="474"/>
                    </a:lnTo>
                    <a:cubicBezTo>
                      <a:pt x="0" y="575"/>
                      <a:pt x="106" y="1341"/>
                      <a:pt x="597" y="1341"/>
                    </a:cubicBezTo>
                    <a:cubicBezTo>
                      <a:pt x="627" y="1341"/>
                      <a:pt x="659" y="1338"/>
                      <a:pt x="693" y="1331"/>
                    </a:cubicBezTo>
                    <a:lnTo>
                      <a:pt x="3300" y="867"/>
                    </a:lnTo>
                    <a:cubicBezTo>
                      <a:pt x="3838" y="766"/>
                      <a:pt x="3722" y="0"/>
                      <a:pt x="323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26"/>
              <p:cNvSpPr/>
              <p:nvPr/>
            </p:nvSpPr>
            <p:spPr>
              <a:xfrm>
                <a:off x="4232090" y="4423976"/>
                <a:ext cx="60156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6" extrusionOk="0">
                    <a:moveTo>
                      <a:pt x="1014" y="1"/>
                    </a:moveTo>
                    <a:cubicBezTo>
                      <a:pt x="971" y="1"/>
                      <a:pt x="927" y="5"/>
                      <a:pt x="882" y="12"/>
                    </a:cubicBezTo>
                    <a:cubicBezTo>
                      <a:pt x="203" y="131"/>
                      <a:pt x="1" y="1012"/>
                      <a:pt x="572" y="1405"/>
                    </a:cubicBezTo>
                    <a:cubicBezTo>
                      <a:pt x="711" y="1502"/>
                      <a:pt x="861" y="1546"/>
                      <a:pt x="1008" y="1546"/>
                    </a:cubicBezTo>
                    <a:cubicBezTo>
                      <a:pt x="1455" y="1546"/>
                      <a:pt x="1865" y="1142"/>
                      <a:pt x="1775" y="631"/>
                    </a:cubicBezTo>
                    <a:cubicBezTo>
                      <a:pt x="1701" y="259"/>
                      <a:pt x="1379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26"/>
              <p:cNvSpPr/>
              <p:nvPr/>
            </p:nvSpPr>
            <p:spPr>
              <a:xfrm>
                <a:off x="4301987" y="4409300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3" y="1"/>
                    </a:moveTo>
                    <a:cubicBezTo>
                      <a:pt x="3128" y="1"/>
                      <a:pt x="3112" y="1"/>
                      <a:pt x="3097" y="3"/>
                    </a:cubicBezTo>
                    <a:lnTo>
                      <a:pt x="501" y="467"/>
                    </a:lnTo>
                    <a:cubicBezTo>
                      <a:pt x="1" y="618"/>
                      <a:pt x="114" y="1349"/>
                      <a:pt x="620" y="1349"/>
                    </a:cubicBezTo>
                    <a:cubicBezTo>
                      <a:pt x="631" y="1349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48" y="722"/>
                      <a:pt x="3628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26"/>
              <p:cNvSpPr/>
              <p:nvPr/>
            </p:nvSpPr>
            <p:spPr>
              <a:xfrm>
                <a:off x="4245928" y="4498130"/>
                <a:ext cx="60059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57" extrusionOk="0">
                    <a:moveTo>
                      <a:pt x="998" y="0"/>
                    </a:moveTo>
                    <a:cubicBezTo>
                      <a:pt x="956" y="0"/>
                      <a:pt x="913" y="4"/>
                      <a:pt x="870" y="11"/>
                    </a:cubicBezTo>
                    <a:cubicBezTo>
                      <a:pt x="191" y="130"/>
                      <a:pt x="1" y="1011"/>
                      <a:pt x="560" y="1416"/>
                    </a:cubicBezTo>
                    <a:cubicBezTo>
                      <a:pt x="701" y="1513"/>
                      <a:pt x="854" y="1556"/>
                      <a:pt x="1002" y="1556"/>
                    </a:cubicBezTo>
                    <a:cubicBezTo>
                      <a:pt x="1453" y="1556"/>
                      <a:pt x="1861" y="1153"/>
                      <a:pt x="1763" y="642"/>
                    </a:cubicBezTo>
                    <a:cubicBezTo>
                      <a:pt x="1699" y="268"/>
                      <a:pt x="1367" y="0"/>
                      <a:pt x="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26"/>
              <p:cNvSpPr/>
              <p:nvPr/>
            </p:nvSpPr>
            <p:spPr>
              <a:xfrm>
                <a:off x="4315018" y="4483357"/>
                <a:ext cx="122214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1355" extrusionOk="0">
                    <a:moveTo>
                      <a:pt x="3178" y="0"/>
                    </a:moveTo>
                    <a:cubicBezTo>
                      <a:pt x="3156" y="0"/>
                      <a:pt x="3133" y="2"/>
                      <a:pt x="3109" y="5"/>
                    </a:cubicBezTo>
                    <a:lnTo>
                      <a:pt x="514" y="481"/>
                    </a:lnTo>
                    <a:cubicBezTo>
                      <a:pt x="0" y="606"/>
                      <a:pt x="110" y="1355"/>
                      <a:pt x="612" y="1355"/>
                    </a:cubicBezTo>
                    <a:cubicBezTo>
                      <a:pt x="634" y="1355"/>
                      <a:pt x="657" y="1353"/>
                      <a:pt x="680" y="1350"/>
                    </a:cubicBezTo>
                    <a:lnTo>
                      <a:pt x="3264" y="886"/>
                    </a:lnTo>
                    <a:cubicBezTo>
                      <a:pt x="3789" y="749"/>
                      <a:pt x="3680" y="0"/>
                      <a:pt x="317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26"/>
              <p:cNvSpPr/>
              <p:nvPr/>
            </p:nvSpPr>
            <p:spPr>
              <a:xfrm>
                <a:off x="4188320" y="4806940"/>
                <a:ext cx="250428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6963" extrusionOk="0">
                    <a:moveTo>
                      <a:pt x="3931" y="1"/>
                    </a:moveTo>
                    <a:cubicBezTo>
                      <a:pt x="2900" y="1"/>
                      <a:pt x="1886" y="469"/>
                      <a:pt x="1227" y="1343"/>
                    </a:cubicBezTo>
                    <a:lnTo>
                      <a:pt x="6954" y="4975"/>
                    </a:lnTo>
                    <a:cubicBezTo>
                      <a:pt x="7764" y="3403"/>
                      <a:pt x="7240" y="1474"/>
                      <a:pt x="5751" y="534"/>
                    </a:cubicBezTo>
                    <a:cubicBezTo>
                      <a:pt x="5189" y="174"/>
                      <a:pt x="4557" y="1"/>
                      <a:pt x="3931" y="1"/>
                    </a:cubicBezTo>
                    <a:close/>
                    <a:moveTo>
                      <a:pt x="810" y="1986"/>
                    </a:moveTo>
                    <a:lnTo>
                      <a:pt x="810" y="1986"/>
                    </a:lnTo>
                    <a:cubicBezTo>
                      <a:pt x="1" y="3558"/>
                      <a:pt x="525" y="5498"/>
                      <a:pt x="2013" y="6439"/>
                    </a:cubicBezTo>
                    <a:cubicBezTo>
                      <a:pt x="2577" y="6793"/>
                      <a:pt x="3207" y="6963"/>
                      <a:pt x="3830" y="6963"/>
                    </a:cubicBezTo>
                    <a:cubicBezTo>
                      <a:pt x="4864" y="6963"/>
                      <a:pt x="5880" y="6494"/>
                      <a:pt x="6549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26"/>
              <p:cNvSpPr/>
              <p:nvPr/>
            </p:nvSpPr>
            <p:spPr>
              <a:xfrm>
                <a:off x="4657631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96" y="0"/>
                    </a:moveTo>
                    <a:lnTo>
                      <a:pt x="1215" y="1632"/>
                    </a:lnTo>
                    <a:cubicBezTo>
                      <a:pt x="250" y="2286"/>
                      <a:pt x="0" y="3596"/>
                      <a:pt x="655" y="4549"/>
                    </a:cubicBezTo>
                    <a:lnTo>
                      <a:pt x="774" y="4715"/>
                    </a:lnTo>
                    <a:cubicBezTo>
                      <a:pt x="1175" y="5316"/>
                      <a:pt x="1834" y="5640"/>
                      <a:pt x="2508" y="5640"/>
                    </a:cubicBezTo>
                    <a:cubicBezTo>
                      <a:pt x="2915" y="5640"/>
                      <a:pt x="3328" y="5522"/>
                      <a:pt x="3691" y="5275"/>
                    </a:cubicBezTo>
                    <a:lnTo>
                      <a:pt x="6084" y="3644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26"/>
              <p:cNvSpPr/>
              <p:nvPr/>
            </p:nvSpPr>
            <p:spPr>
              <a:xfrm>
                <a:off x="4790102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78" y="1"/>
                    </a:moveTo>
                    <a:cubicBezTo>
                      <a:pt x="3170" y="1"/>
                      <a:pt x="2757" y="119"/>
                      <a:pt x="2394" y="366"/>
                    </a:cubicBezTo>
                    <a:lnTo>
                      <a:pt x="1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35" y="3354"/>
                      <a:pt x="6085" y="2045"/>
                      <a:pt x="5430" y="1092"/>
                    </a:cubicBezTo>
                    <a:lnTo>
                      <a:pt x="5323" y="926"/>
                    </a:lnTo>
                    <a:cubicBezTo>
                      <a:pt x="4915" y="325"/>
                      <a:pt x="4252" y="1"/>
                      <a:pt x="357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26"/>
              <p:cNvSpPr/>
              <p:nvPr/>
            </p:nvSpPr>
            <p:spPr>
              <a:xfrm>
                <a:off x="4600023" y="4700692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6" y="135"/>
                      <a:pt x="4644" y="327"/>
                    </a:cubicBezTo>
                    <a:lnTo>
                      <a:pt x="4191" y="3804"/>
                    </a:lnTo>
                    <a:lnTo>
                      <a:pt x="715" y="3339"/>
                    </a:lnTo>
                    <a:cubicBezTo>
                      <a:pt x="700" y="3338"/>
                      <a:pt x="685" y="3337"/>
                      <a:pt x="670" y="3337"/>
                    </a:cubicBezTo>
                    <a:cubicBezTo>
                      <a:pt x="485" y="3337"/>
                      <a:pt x="320" y="3473"/>
                      <a:pt x="298" y="3661"/>
                    </a:cubicBezTo>
                    <a:lnTo>
                      <a:pt x="24" y="5637"/>
                    </a:lnTo>
                    <a:cubicBezTo>
                      <a:pt x="0" y="5840"/>
                      <a:pt x="143" y="6030"/>
                      <a:pt x="345" y="6054"/>
                    </a:cubicBezTo>
                    <a:lnTo>
                      <a:pt x="3834" y="6518"/>
                    </a:lnTo>
                    <a:lnTo>
                      <a:pt x="3370" y="9995"/>
                    </a:lnTo>
                    <a:cubicBezTo>
                      <a:pt x="3346" y="10197"/>
                      <a:pt x="3489" y="10388"/>
                      <a:pt x="3691" y="10412"/>
                    </a:cubicBezTo>
                    <a:lnTo>
                      <a:pt x="5668" y="10674"/>
                    </a:lnTo>
                    <a:cubicBezTo>
                      <a:pt x="5682" y="10675"/>
                      <a:pt x="5697" y="10676"/>
                      <a:pt x="5712" y="10676"/>
                    </a:cubicBezTo>
                    <a:cubicBezTo>
                      <a:pt x="5897" y="10676"/>
                      <a:pt x="6062" y="10540"/>
                      <a:pt x="6084" y="10352"/>
                    </a:cubicBezTo>
                    <a:lnTo>
                      <a:pt x="6537" y="6876"/>
                    </a:lnTo>
                    <a:lnTo>
                      <a:pt x="10025" y="7328"/>
                    </a:lnTo>
                    <a:cubicBezTo>
                      <a:pt x="10045" y="7331"/>
                      <a:pt x="10065" y="7333"/>
                      <a:pt x="10084" y="7333"/>
                    </a:cubicBezTo>
                    <a:cubicBezTo>
                      <a:pt x="10263" y="7333"/>
                      <a:pt x="10420" y="7189"/>
                      <a:pt x="10442" y="7007"/>
                    </a:cubicBezTo>
                    <a:lnTo>
                      <a:pt x="10704" y="5042"/>
                    </a:lnTo>
                    <a:cubicBezTo>
                      <a:pt x="10728" y="4828"/>
                      <a:pt x="10585" y="4649"/>
                      <a:pt x="10382" y="4613"/>
                    </a:cubicBezTo>
                    <a:lnTo>
                      <a:pt x="6906" y="4161"/>
                    </a:lnTo>
                    <a:lnTo>
                      <a:pt x="7358" y="684"/>
                    </a:lnTo>
                    <a:cubicBezTo>
                      <a:pt x="7382" y="482"/>
                      <a:pt x="7239" y="291"/>
                      <a:pt x="7037" y="256"/>
                    </a:cubicBezTo>
                    <a:lnTo>
                      <a:pt x="5072" y="6"/>
                    </a:lnTo>
                    <a:cubicBezTo>
                      <a:pt x="5050" y="2"/>
                      <a:pt x="5028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26"/>
              <p:cNvSpPr/>
              <p:nvPr/>
            </p:nvSpPr>
            <p:spPr>
              <a:xfrm>
                <a:off x="3133001" y="3172611"/>
                <a:ext cx="349870" cy="436249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13525" extrusionOk="0">
                    <a:moveTo>
                      <a:pt x="4152" y="435"/>
                    </a:moveTo>
                    <a:cubicBezTo>
                      <a:pt x="4440" y="435"/>
                      <a:pt x="4723" y="608"/>
                      <a:pt x="4775" y="994"/>
                    </a:cubicBezTo>
                    <a:cubicBezTo>
                      <a:pt x="4810" y="1196"/>
                      <a:pt x="4751" y="1387"/>
                      <a:pt x="4620" y="1542"/>
                    </a:cubicBezTo>
                    <a:lnTo>
                      <a:pt x="3834" y="1685"/>
                    </a:lnTo>
                    <a:cubicBezTo>
                      <a:pt x="3656" y="1589"/>
                      <a:pt x="3536" y="1423"/>
                      <a:pt x="3501" y="1232"/>
                    </a:cubicBezTo>
                    <a:cubicBezTo>
                      <a:pt x="3386" y="732"/>
                      <a:pt x="3773" y="435"/>
                      <a:pt x="4152" y="435"/>
                    </a:cubicBezTo>
                    <a:close/>
                    <a:moveTo>
                      <a:pt x="7856" y="2746"/>
                    </a:moveTo>
                    <a:cubicBezTo>
                      <a:pt x="8113" y="2746"/>
                      <a:pt x="8342" y="2934"/>
                      <a:pt x="8394" y="3197"/>
                    </a:cubicBezTo>
                    <a:lnTo>
                      <a:pt x="9775" y="10769"/>
                    </a:lnTo>
                    <a:cubicBezTo>
                      <a:pt x="9823" y="11055"/>
                      <a:pt x="9632" y="11341"/>
                      <a:pt x="9347" y="11400"/>
                    </a:cubicBezTo>
                    <a:lnTo>
                      <a:pt x="3072" y="12543"/>
                    </a:lnTo>
                    <a:cubicBezTo>
                      <a:pt x="3043" y="12548"/>
                      <a:pt x="3014" y="12550"/>
                      <a:pt x="2985" y="12550"/>
                    </a:cubicBezTo>
                    <a:cubicBezTo>
                      <a:pt x="2721" y="12550"/>
                      <a:pt x="2484" y="12359"/>
                      <a:pt x="2441" y="12091"/>
                    </a:cubicBezTo>
                    <a:lnTo>
                      <a:pt x="1060" y="4518"/>
                    </a:lnTo>
                    <a:cubicBezTo>
                      <a:pt x="1000" y="4221"/>
                      <a:pt x="1203" y="3935"/>
                      <a:pt x="1500" y="3887"/>
                    </a:cubicBezTo>
                    <a:lnTo>
                      <a:pt x="2251" y="3756"/>
                    </a:lnTo>
                    <a:cubicBezTo>
                      <a:pt x="2282" y="3956"/>
                      <a:pt x="2472" y="4110"/>
                      <a:pt x="2680" y="4110"/>
                    </a:cubicBezTo>
                    <a:cubicBezTo>
                      <a:pt x="2707" y="4110"/>
                      <a:pt x="2735" y="4107"/>
                      <a:pt x="2763" y="4102"/>
                    </a:cubicBezTo>
                    <a:lnTo>
                      <a:pt x="6668" y="3399"/>
                    </a:lnTo>
                    <a:cubicBezTo>
                      <a:pt x="6894" y="3351"/>
                      <a:pt x="7061" y="3125"/>
                      <a:pt x="7013" y="2887"/>
                    </a:cubicBezTo>
                    <a:lnTo>
                      <a:pt x="7751" y="2756"/>
                    </a:lnTo>
                    <a:cubicBezTo>
                      <a:pt x="7786" y="2749"/>
                      <a:pt x="7821" y="2746"/>
                      <a:pt x="7856" y="2746"/>
                    </a:cubicBezTo>
                    <a:close/>
                    <a:moveTo>
                      <a:pt x="4133" y="0"/>
                    </a:moveTo>
                    <a:cubicBezTo>
                      <a:pt x="4070" y="0"/>
                      <a:pt x="4006" y="6"/>
                      <a:pt x="3941" y="18"/>
                    </a:cubicBezTo>
                    <a:cubicBezTo>
                      <a:pt x="3346" y="125"/>
                      <a:pt x="2953" y="708"/>
                      <a:pt x="3072" y="1304"/>
                    </a:cubicBezTo>
                    <a:cubicBezTo>
                      <a:pt x="3096" y="1470"/>
                      <a:pt x="3179" y="1637"/>
                      <a:pt x="3286" y="1780"/>
                    </a:cubicBezTo>
                    <a:lnTo>
                      <a:pt x="2513" y="1923"/>
                    </a:lnTo>
                    <a:cubicBezTo>
                      <a:pt x="2191" y="1994"/>
                      <a:pt x="1977" y="2292"/>
                      <a:pt x="2036" y="2613"/>
                    </a:cubicBezTo>
                    <a:lnTo>
                      <a:pt x="2084" y="2887"/>
                    </a:lnTo>
                    <a:lnTo>
                      <a:pt x="798" y="3125"/>
                    </a:lnTo>
                    <a:cubicBezTo>
                      <a:pt x="310" y="3220"/>
                      <a:pt x="0" y="3685"/>
                      <a:pt x="84" y="4173"/>
                    </a:cubicBezTo>
                    <a:lnTo>
                      <a:pt x="1655" y="12793"/>
                    </a:lnTo>
                    <a:cubicBezTo>
                      <a:pt x="1739" y="13223"/>
                      <a:pt x="2110" y="13524"/>
                      <a:pt x="2531" y="13524"/>
                    </a:cubicBezTo>
                    <a:cubicBezTo>
                      <a:pt x="2588" y="13524"/>
                      <a:pt x="2645" y="13519"/>
                      <a:pt x="2703" y="13507"/>
                    </a:cubicBezTo>
                    <a:lnTo>
                      <a:pt x="10037" y="12174"/>
                    </a:lnTo>
                    <a:cubicBezTo>
                      <a:pt x="10525" y="12079"/>
                      <a:pt x="10847" y="11614"/>
                      <a:pt x="10752" y="11126"/>
                    </a:cubicBezTo>
                    <a:lnTo>
                      <a:pt x="9180" y="2494"/>
                    </a:lnTo>
                    <a:cubicBezTo>
                      <a:pt x="9107" y="2064"/>
                      <a:pt x="8737" y="1763"/>
                      <a:pt x="8316" y="1763"/>
                    </a:cubicBezTo>
                    <a:cubicBezTo>
                      <a:pt x="8260" y="1763"/>
                      <a:pt x="8202" y="1769"/>
                      <a:pt x="8144" y="1780"/>
                    </a:cubicBezTo>
                    <a:lnTo>
                      <a:pt x="6858" y="2018"/>
                    </a:lnTo>
                    <a:lnTo>
                      <a:pt x="6799" y="1744"/>
                    </a:lnTo>
                    <a:cubicBezTo>
                      <a:pt x="6746" y="1459"/>
                      <a:pt x="6506" y="1258"/>
                      <a:pt x="6227" y="1258"/>
                    </a:cubicBezTo>
                    <a:cubicBezTo>
                      <a:pt x="6192" y="1258"/>
                      <a:pt x="6156" y="1261"/>
                      <a:pt x="6120" y="1268"/>
                    </a:cubicBezTo>
                    <a:lnTo>
                      <a:pt x="5180" y="1435"/>
                    </a:lnTo>
                    <a:cubicBezTo>
                      <a:pt x="5227" y="1268"/>
                      <a:pt x="5239" y="1089"/>
                      <a:pt x="5203" y="911"/>
                    </a:cubicBezTo>
                    <a:cubicBezTo>
                      <a:pt x="5118" y="380"/>
                      <a:pt x="4655" y="0"/>
                      <a:pt x="4133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26"/>
              <p:cNvSpPr/>
              <p:nvPr/>
            </p:nvSpPr>
            <p:spPr>
              <a:xfrm>
                <a:off x="3194834" y="3329886"/>
                <a:ext cx="60123" cy="49834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5" extrusionOk="0">
                    <a:moveTo>
                      <a:pt x="1014" y="0"/>
                    </a:moveTo>
                    <a:cubicBezTo>
                      <a:pt x="970" y="0"/>
                      <a:pt x="926" y="4"/>
                      <a:pt x="881" y="11"/>
                    </a:cubicBezTo>
                    <a:cubicBezTo>
                      <a:pt x="191" y="130"/>
                      <a:pt x="0" y="1011"/>
                      <a:pt x="572" y="1404"/>
                    </a:cubicBezTo>
                    <a:cubicBezTo>
                      <a:pt x="710" y="1501"/>
                      <a:pt x="860" y="1545"/>
                      <a:pt x="1007" y="1545"/>
                    </a:cubicBezTo>
                    <a:cubicBezTo>
                      <a:pt x="1454" y="1545"/>
                      <a:pt x="1864" y="1142"/>
                      <a:pt x="1774" y="630"/>
                    </a:cubicBezTo>
                    <a:cubicBezTo>
                      <a:pt x="1700" y="258"/>
                      <a:pt x="1378" y="0"/>
                      <a:pt x="101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26"/>
              <p:cNvSpPr/>
              <p:nvPr/>
            </p:nvSpPr>
            <p:spPr>
              <a:xfrm>
                <a:off x="3262570" y="3315178"/>
                <a:ext cx="125601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1350" extrusionOk="0">
                    <a:moveTo>
                      <a:pt x="3284" y="0"/>
                    </a:moveTo>
                    <a:cubicBezTo>
                      <a:pt x="3246" y="0"/>
                      <a:pt x="3206" y="5"/>
                      <a:pt x="3163" y="15"/>
                    </a:cubicBezTo>
                    <a:lnTo>
                      <a:pt x="3163" y="3"/>
                    </a:lnTo>
                    <a:lnTo>
                      <a:pt x="567" y="479"/>
                    </a:lnTo>
                    <a:cubicBezTo>
                      <a:pt x="1" y="557"/>
                      <a:pt x="108" y="1349"/>
                      <a:pt x="608" y="1349"/>
                    </a:cubicBezTo>
                    <a:cubicBezTo>
                      <a:pt x="644" y="1349"/>
                      <a:pt x="682" y="1345"/>
                      <a:pt x="722" y="1337"/>
                    </a:cubicBezTo>
                    <a:lnTo>
                      <a:pt x="3318" y="872"/>
                    </a:lnTo>
                    <a:cubicBezTo>
                      <a:pt x="3893" y="817"/>
                      <a:pt x="3790" y="0"/>
                      <a:pt x="328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26"/>
              <p:cNvSpPr/>
              <p:nvPr/>
            </p:nvSpPr>
            <p:spPr>
              <a:xfrm>
                <a:off x="3207510" y="3399267"/>
                <a:ext cx="60123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9" extrusionOk="0">
                    <a:moveTo>
                      <a:pt x="1026" y="1"/>
                    </a:moveTo>
                    <a:cubicBezTo>
                      <a:pt x="979" y="1"/>
                      <a:pt x="930" y="6"/>
                      <a:pt x="881" y="15"/>
                    </a:cubicBezTo>
                    <a:cubicBezTo>
                      <a:pt x="203" y="134"/>
                      <a:pt x="0" y="1015"/>
                      <a:pt x="572" y="1408"/>
                    </a:cubicBezTo>
                    <a:cubicBezTo>
                      <a:pt x="710" y="1505"/>
                      <a:pt x="860" y="1549"/>
                      <a:pt x="1007" y="1549"/>
                    </a:cubicBezTo>
                    <a:cubicBezTo>
                      <a:pt x="1454" y="1549"/>
                      <a:pt x="1864" y="1146"/>
                      <a:pt x="1774" y="635"/>
                    </a:cubicBezTo>
                    <a:cubicBezTo>
                      <a:pt x="1701" y="267"/>
                      <a:pt x="1386" y="1"/>
                      <a:pt x="102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26"/>
              <p:cNvSpPr/>
              <p:nvPr/>
            </p:nvSpPr>
            <p:spPr>
              <a:xfrm>
                <a:off x="3277020" y="3384688"/>
                <a:ext cx="121247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1350" extrusionOk="0">
                    <a:moveTo>
                      <a:pt x="3154" y="1"/>
                    </a:moveTo>
                    <a:cubicBezTo>
                      <a:pt x="3139" y="1"/>
                      <a:pt x="3123" y="2"/>
                      <a:pt x="3108" y="3"/>
                    </a:cubicBezTo>
                    <a:lnTo>
                      <a:pt x="512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2" y="872"/>
                    </a:lnTo>
                    <a:cubicBezTo>
                      <a:pt x="3759" y="722"/>
                      <a:pt x="3640" y="1"/>
                      <a:pt x="315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26"/>
              <p:cNvSpPr/>
              <p:nvPr/>
            </p:nvSpPr>
            <p:spPr>
              <a:xfrm>
                <a:off x="3221315" y="3473486"/>
                <a:ext cx="5976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6" extrusionOk="0">
                    <a:moveTo>
                      <a:pt x="1002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2" y="1502"/>
                      <a:pt x="854" y="1546"/>
                      <a:pt x="1001" y="1546"/>
                    </a:cubicBezTo>
                    <a:cubicBezTo>
                      <a:pt x="1450" y="1546"/>
                      <a:pt x="1852" y="1145"/>
                      <a:pt x="1763" y="643"/>
                    </a:cubicBezTo>
                    <a:cubicBezTo>
                      <a:pt x="1699" y="260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26"/>
              <p:cNvSpPr/>
              <p:nvPr/>
            </p:nvSpPr>
            <p:spPr>
              <a:xfrm>
                <a:off x="3290567" y="3458874"/>
                <a:ext cx="121795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49" extrusionOk="0">
                    <a:moveTo>
                      <a:pt x="3104" y="1"/>
                    </a:moveTo>
                    <a:lnTo>
                      <a:pt x="509" y="477"/>
                    </a:lnTo>
                    <a:cubicBezTo>
                      <a:pt x="1" y="616"/>
                      <a:pt x="120" y="1348"/>
                      <a:pt x="617" y="1348"/>
                    </a:cubicBezTo>
                    <a:cubicBezTo>
                      <a:pt x="632" y="1348"/>
                      <a:pt x="648" y="1348"/>
                      <a:pt x="664" y="1346"/>
                    </a:cubicBezTo>
                    <a:lnTo>
                      <a:pt x="3271" y="882"/>
                    </a:lnTo>
                    <a:cubicBezTo>
                      <a:pt x="3776" y="744"/>
                      <a:pt x="3662" y="10"/>
                      <a:pt x="3163" y="10"/>
                    </a:cubicBezTo>
                    <a:cubicBezTo>
                      <a:pt x="3144" y="10"/>
                      <a:pt x="3124" y="11"/>
                      <a:pt x="3104" y="13"/>
                    </a:cubicBezTo>
                    <a:lnTo>
                      <a:pt x="3104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26"/>
              <p:cNvSpPr/>
              <p:nvPr/>
            </p:nvSpPr>
            <p:spPr>
              <a:xfrm>
                <a:off x="3163708" y="3782714"/>
                <a:ext cx="249267" cy="22414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9" extrusionOk="0">
                    <a:moveTo>
                      <a:pt x="3944" y="0"/>
                    </a:moveTo>
                    <a:cubicBezTo>
                      <a:pt x="2912" y="0"/>
                      <a:pt x="1896" y="466"/>
                      <a:pt x="1215" y="1331"/>
                    </a:cubicBezTo>
                    <a:lnTo>
                      <a:pt x="6954" y="4963"/>
                    </a:lnTo>
                    <a:cubicBezTo>
                      <a:pt x="7728" y="3391"/>
                      <a:pt x="7240" y="1474"/>
                      <a:pt x="5775" y="534"/>
                    </a:cubicBezTo>
                    <a:cubicBezTo>
                      <a:pt x="5207" y="173"/>
                      <a:pt x="4573" y="0"/>
                      <a:pt x="3944" y="0"/>
                    </a:cubicBezTo>
                    <a:close/>
                    <a:moveTo>
                      <a:pt x="810" y="1974"/>
                    </a:moveTo>
                    <a:lnTo>
                      <a:pt x="810" y="1974"/>
                    </a:lnTo>
                    <a:cubicBezTo>
                      <a:pt x="1" y="3546"/>
                      <a:pt x="525" y="5475"/>
                      <a:pt x="2013" y="6415"/>
                    </a:cubicBezTo>
                    <a:cubicBezTo>
                      <a:pt x="2580" y="6775"/>
                      <a:pt x="3213" y="6948"/>
                      <a:pt x="3839" y="6948"/>
                    </a:cubicBezTo>
                    <a:cubicBezTo>
                      <a:pt x="4870" y="6948"/>
                      <a:pt x="5883" y="6480"/>
                      <a:pt x="6549" y="5606"/>
                    </a:cubicBezTo>
                    <a:lnTo>
                      <a:pt x="810" y="1974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26"/>
              <p:cNvSpPr/>
              <p:nvPr/>
            </p:nvSpPr>
            <p:spPr>
              <a:xfrm>
                <a:off x="3632631" y="3300276"/>
                <a:ext cx="196272" cy="182047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4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0" y="2287"/>
                      <a:pt x="0" y="3596"/>
                      <a:pt x="667" y="4561"/>
                    </a:cubicBezTo>
                    <a:lnTo>
                      <a:pt x="774" y="4727"/>
                    </a:lnTo>
                    <a:cubicBezTo>
                      <a:pt x="1184" y="5323"/>
                      <a:pt x="1849" y="5644"/>
                      <a:pt x="2525" y="5644"/>
                    </a:cubicBezTo>
                    <a:cubicBezTo>
                      <a:pt x="2931" y="5644"/>
                      <a:pt x="3342" y="5528"/>
                      <a:pt x="3703" y="5287"/>
                    </a:cubicBezTo>
                    <a:lnTo>
                      <a:pt x="6084" y="3656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26"/>
              <p:cNvSpPr/>
              <p:nvPr/>
            </p:nvSpPr>
            <p:spPr>
              <a:xfrm>
                <a:off x="3765490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78" y="0"/>
                    </a:moveTo>
                    <a:cubicBezTo>
                      <a:pt x="3170" y="0"/>
                      <a:pt x="2757" y="118"/>
                      <a:pt x="2394" y="365"/>
                    </a:cubicBezTo>
                    <a:lnTo>
                      <a:pt x="1" y="1996"/>
                    </a:lnTo>
                    <a:lnTo>
                      <a:pt x="2477" y="5640"/>
                    </a:lnTo>
                    <a:lnTo>
                      <a:pt x="4871" y="4008"/>
                    </a:lnTo>
                    <a:cubicBezTo>
                      <a:pt x="5835" y="3354"/>
                      <a:pt x="6085" y="2044"/>
                      <a:pt x="5430" y="1091"/>
                    </a:cubicBezTo>
                    <a:lnTo>
                      <a:pt x="5323" y="925"/>
                    </a:lnTo>
                    <a:cubicBezTo>
                      <a:pt x="4915" y="324"/>
                      <a:pt x="4252" y="0"/>
                      <a:pt x="357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26"/>
              <p:cNvSpPr/>
              <p:nvPr/>
            </p:nvSpPr>
            <p:spPr>
              <a:xfrm>
                <a:off x="3575411" y="3675789"/>
                <a:ext cx="346032" cy="34467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86" extrusionOk="0">
                    <a:moveTo>
                      <a:pt x="5016" y="0"/>
                    </a:moveTo>
                    <a:cubicBezTo>
                      <a:pt x="4831" y="0"/>
                      <a:pt x="4666" y="137"/>
                      <a:pt x="4644" y="324"/>
                    </a:cubicBezTo>
                    <a:lnTo>
                      <a:pt x="4191" y="3813"/>
                    </a:lnTo>
                    <a:lnTo>
                      <a:pt x="703" y="3349"/>
                    </a:lnTo>
                    <a:cubicBezTo>
                      <a:pt x="688" y="3347"/>
                      <a:pt x="673" y="3346"/>
                      <a:pt x="659" y="3346"/>
                    </a:cubicBezTo>
                    <a:cubicBezTo>
                      <a:pt x="473" y="3346"/>
                      <a:pt x="308" y="3482"/>
                      <a:pt x="286" y="3670"/>
                    </a:cubicBezTo>
                    <a:lnTo>
                      <a:pt x="24" y="5647"/>
                    </a:lnTo>
                    <a:cubicBezTo>
                      <a:pt x="0" y="5849"/>
                      <a:pt x="143" y="6028"/>
                      <a:pt x="346" y="6063"/>
                    </a:cubicBezTo>
                    <a:lnTo>
                      <a:pt x="3834" y="6528"/>
                    </a:lnTo>
                    <a:lnTo>
                      <a:pt x="3370" y="10004"/>
                    </a:lnTo>
                    <a:cubicBezTo>
                      <a:pt x="3334" y="10207"/>
                      <a:pt x="3477" y="10397"/>
                      <a:pt x="3691" y="10421"/>
                    </a:cubicBezTo>
                    <a:lnTo>
                      <a:pt x="5668" y="10683"/>
                    </a:lnTo>
                    <a:cubicBezTo>
                      <a:pt x="5682" y="10685"/>
                      <a:pt x="5697" y="10685"/>
                      <a:pt x="5712" y="10685"/>
                    </a:cubicBezTo>
                    <a:cubicBezTo>
                      <a:pt x="5895" y="10685"/>
                      <a:pt x="6051" y="10549"/>
                      <a:pt x="6084" y="10361"/>
                    </a:cubicBezTo>
                    <a:lnTo>
                      <a:pt x="6537" y="6873"/>
                    </a:lnTo>
                    <a:lnTo>
                      <a:pt x="10025" y="7337"/>
                    </a:lnTo>
                    <a:cubicBezTo>
                      <a:pt x="10040" y="7339"/>
                      <a:pt x="10055" y="7340"/>
                      <a:pt x="10069" y="7340"/>
                    </a:cubicBezTo>
                    <a:cubicBezTo>
                      <a:pt x="10253" y="7340"/>
                      <a:pt x="10409" y="7203"/>
                      <a:pt x="10442" y="7016"/>
                    </a:cubicBezTo>
                    <a:lnTo>
                      <a:pt x="10704" y="5039"/>
                    </a:lnTo>
                    <a:cubicBezTo>
                      <a:pt x="10728" y="4837"/>
                      <a:pt x="10585" y="4646"/>
                      <a:pt x="10383" y="4623"/>
                    </a:cubicBezTo>
                    <a:lnTo>
                      <a:pt x="6894" y="4170"/>
                    </a:lnTo>
                    <a:lnTo>
                      <a:pt x="7358" y="682"/>
                    </a:lnTo>
                    <a:cubicBezTo>
                      <a:pt x="7382" y="479"/>
                      <a:pt x="7239" y="289"/>
                      <a:pt x="7037" y="265"/>
                    </a:cubicBezTo>
                    <a:lnTo>
                      <a:pt x="5060" y="3"/>
                    </a:lnTo>
                    <a:cubicBezTo>
                      <a:pt x="5046" y="1"/>
                      <a:pt x="5031" y="0"/>
                      <a:pt x="5016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26"/>
              <p:cNvSpPr/>
              <p:nvPr/>
            </p:nvSpPr>
            <p:spPr>
              <a:xfrm>
                <a:off x="3133001" y="4197223"/>
                <a:ext cx="349870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13521" extrusionOk="0">
                    <a:moveTo>
                      <a:pt x="4152" y="435"/>
                    </a:moveTo>
                    <a:cubicBezTo>
                      <a:pt x="4440" y="435"/>
                      <a:pt x="4723" y="608"/>
                      <a:pt x="4775" y="994"/>
                    </a:cubicBezTo>
                    <a:cubicBezTo>
                      <a:pt x="4810" y="1184"/>
                      <a:pt x="4751" y="1387"/>
                      <a:pt x="4620" y="1542"/>
                    </a:cubicBezTo>
                    <a:lnTo>
                      <a:pt x="3834" y="1684"/>
                    </a:lnTo>
                    <a:cubicBezTo>
                      <a:pt x="3667" y="1589"/>
                      <a:pt x="3536" y="1434"/>
                      <a:pt x="3501" y="1244"/>
                    </a:cubicBezTo>
                    <a:lnTo>
                      <a:pt x="3501" y="1232"/>
                    </a:lnTo>
                    <a:cubicBezTo>
                      <a:pt x="3386" y="732"/>
                      <a:pt x="3773" y="435"/>
                      <a:pt x="4152" y="435"/>
                    </a:cubicBezTo>
                    <a:close/>
                    <a:moveTo>
                      <a:pt x="7868" y="2746"/>
                    </a:moveTo>
                    <a:cubicBezTo>
                      <a:pt x="8125" y="2746"/>
                      <a:pt x="8352" y="2934"/>
                      <a:pt x="8394" y="3196"/>
                    </a:cubicBezTo>
                    <a:lnTo>
                      <a:pt x="9775" y="10757"/>
                    </a:lnTo>
                    <a:cubicBezTo>
                      <a:pt x="9835" y="11055"/>
                      <a:pt x="9632" y="11340"/>
                      <a:pt x="9335" y="11400"/>
                    </a:cubicBezTo>
                    <a:lnTo>
                      <a:pt x="3072" y="12543"/>
                    </a:lnTo>
                    <a:cubicBezTo>
                      <a:pt x="3041" y="12548"/>
                      <a:pt x="3011" y="12550"/>
                      <a:pt x="2981" y="12550"/>
                    </a:cubicBezTo>
                    <a:cubicBezTo>
                      <a:pt x="2718" y="12550"/>
                      <a:pt x="2484" y="12369"/>
                      <a:pt x="2441" y="12102"/>
                    </a:cubicBezTo>
                    <a:lnTo>
                      <a:pt x="1060" y="4530"/>
                    </a:lnTo>
                    <a:cubicBezTo>
                      <a:pt x="1000" y="4232"/>
                      <a:pt x="1203" y="3947"/>
                      <a:pt x="1500" y="3899"/>
                    </a:cubicBezTo>
                    <a:lnTo>
                      <a:pt x="2251" y="3768"/>
                    </a:lnTo>
                    <a:cubicBezTo>
                      <a:pt x="2282" y="3968"/>
                      <a:pt x="2463" y="4121"/>
                      <a:pt x="2669" y="4121"/>
                    </a:cubicBezTo>
                    <a:cubicBezTo>
                      <a:pt x="2696" y="4121"/>
                      <a:pt x="2723" y="4119"/>
                      <a:pt x="2751" y="4113"/>
                    </a:cubicBezTo>
                    <a:lnTo>
                      <a:pt x="6668" y="3399"/>
                    </a:lnTo>
                    <a:cubicBezTo>
                      <a:pt x="6906" y="3351"/>
                      <a:pt x="7061" y="3125"/>
                      <a:pt x="7013" y="2887"/>
                    </a:cubicBezTo>
                    <a:lnTo>
                      <a:pt x="7763" y="2756"/>
                    </a:lnTo>
                    <a:cubicBezTo>
                      <a:pt x="7798" y="2749"/>
                      <a:pt x="7833" y="2746"/>
                      <a:pt x="7868" y="2746"/>
                    </a:cubicBezTo>
                    <a:close/>
                    <a:moveTo>
                      <a:pt x="4133" y="0"/>
                    </a:moveTo>
                    <a:cubicBezTo>
                      <a:pt x="4070" y="0"/>
                      <a:pt x="4006" y="6"/>
                      <a:pt x="3941" y="18"/>
                    </a:cubicBezTo>
                    <a:cubicBezTo>
                      <a:pt x="3346" y="125"/>
                      <a:pt x="2953" y="708"/>
                      <a:pt x="3072" y="1303"/>
                    </a:cubicBezTo>
                    <a:cubicBezTo>
                      <a:pt x="3096" y="1482"/>
                      <a:pt x="3179" y="1637"/>
                      <a:pt x="3286" y="1780"/>
                    </a:cubicBezTo>
                    <a:lnTo>
                      <a:pt x="2513" y="1923"/>
                    </a:lnTo>
                    <a:cubicBezTo>
                      <a:pt x="2191" y="1982"/>
                      <a:pt x="1977" y="2292"/>
                      <a:pt x="2036" y="2601"/>
                    </a:cubicBezTo>
                    <a:lnTo>
                      <a:pt x="2084" y="2887"/>
                    </a:lnTo>
                    <a:lnTo>
                      <a:pt x="798" y="3125"/>
                    </a:lnTo>
                    <a:cubicBezTo>
                      <a:pt x="322" y="3208"/>
                      <a:pt x="0" y="3673"/>
                      <a:pt x="84" y="4161"/>
                    </a:cubicBezTo>
                    <a:lnTo>
                      <a:pt x="1655" y="12793"/>
                    </a:lnTo>
                    <a:cubicBezTo>
                      <a:pt x="1740" y="13218"/>
                      <a:pt x="2120" y="13520"/>
                      <a:pt x="2548" y="13520"/>
                    </a:cubicBezTo>
                    <a:cubicBezTo>
                      <a:pt x="2599" y="13520"/>
                      <a:pt x="2651" y="13516"/>
                      <a:pt x="2703" y="13507"/>
                    </a:cubicBezTo>
                    <a:lnTo>
                      <a:pt x="10037" y="12162"/>
                    </a:lnTo>
                    <a:cubicBezTo>
                      <a:pt x="10525" y="12079"/>
                      <a:pt x="10847" y="11602"/>
                      <a:pt x="10752" y="11126"/>
                    </a:cubicBezTo>
                    <a:lnTo>
                      <a:pt x="9180" y="2494"/>
                    </a:lnTo>
                    <a:cubicBezTo>
                      <a:pt x="9107" y="2064"/>
                      <a:pt x="8737" y="1763"/>
                      <a:pt x="8316" y="1763"/>
                    </a:cubicBezTo>
                    <a:cubicBezTo>
                      <a:pt x="8260" y="1763"/>
                      <a:pt x="8202" y="1768"/>
                      <a:pt x="8144" y="1780"/>
                    </a:cubicBezTo>
                    <a:lnTo>
                      <a:pt x="6858" y="2018"/>
                    </a:lnTo>
                    <a:lnTo>
                      <a:pt x="6799" y="1732"/>
                    </a:lnTo>
                    <a:cubicBezTo>
                      <a:pt x="6745" y="1451"/>
                      <a:pt x="6495" y="1249"/>
                      <a:pt x="6210" y="1249"/>
                    </a:cubicBezTo>
                    <a:cubicBezTo>
                      <a:pt x="6180" y="1249"/>
                      <a:pt x="6150" y="1251"/>
                      <a:pt x="6120" y="1256"/>
                    </a:cubicBezTo>
                    <a:lnTo>
                      <a:pt x="5180" y="1434"/>
                    </a:lnTo>
                    <a:cubicBezTo>
                      <a:pt x="5227" y="1268"/>
                      <a:pt x="5239" y="1089"/>
                      <a:pt x="5203" y="910"/>
                    </a:cubicBezTo>
                    <a:cubicBezTo>
                      <a:pt x="5118" y="380"/>
                      <a:pt x="4655" y="0"/>
                      <a:pt x="4133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26"/>
              <p:cNvSpPr/>
              <p:nvPr/>
            </p:nvSpPr>
            <p:spPr>
              <a:xfrm>
                <a:off x="3194834" y="435446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1" y="1"/>
                    </a:moveTo>
                    <a:cubicBezTo>
                      <a:pt x="968" y="1"/>
                      <a:pt x="924" y="5"/>
                      <a:pt x="881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0" y="1545"/>
                      <a:pt x="1007" y="1545"/>
                    </a:cubicBezTo>
                    <a:cubicBezTo>
                      <a:pt x="1454" y="1545"/>
                      <a:pt x="1864" y="1142"/>
                      <a:pt x="1774" y="631"/>
                    </a:cubicBezTo>
                    <a:cubicBezTo>
                      <a:pt x="1700" y="259"/>
                      <a:pt x="1369" y="1"/>
                      <a:pt x="1011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26"/>
              <p:cNvSpPr/>
              <p:nvPr/>
            </p:nvSpPr>
            <p:spPr>
              <a:xfrm>
                <a:off x="3263118" y="4339823"/>
                <a:ext cx="124343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1345" extrusionOk="0">
                    <a:moveTo>
                      <a:pt x="3260" y="1"/>
                    </a:moveTo>
                    <a:cubicBezTo>
                      <a:pt x="3224" y="1"/>
                      <a:pt x="3186" y="5"/>
                      <a:pt x="3146" y="14"/>
                    </a:cubicBezTo>
                    <a:lnTo>
                      <a:pt x="550" y="478"/>
                    </a:lnTo>
                    <a:cubicBezTo>
                      <a:pt x="1" y="579"/>
                      <a:pt x="117" y="1345"/>
                      <a:pt x="609" y="1345"/>
                    </a:cubicBezTo>
                    <a:cubicBezTo>
                      <a:pt x="639" y="1345"/>
                      <a:pt x="671" y="1342"/>
                      <a:pt x="705" y="1335"/>
                    </a:cubicBezTo>
                    <a:lnTo>
                      <a:pt x="3289" y="871"/>
                    </a:lnTo>
                    <a:cubicBezTo>
                      <a:pt x="3855" y="793"/>
                      <a:pt x="3758" y="1"/>
                      <a:pt x="3260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26"/>
              <p:cNvSpPr/>
              <p:nvPr/>
            </p:nvSpPr>
            <p:spPr>
              <a:xfrm>
                <a:off x="3207510" y="442397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3" y="131"/>
                      <a:pt x="0" y="1012"/>
                      <a:pt x="572" y="1405"/>
                    </a:cubicBezTo>
                    <a:cubicBezTo>
                      <a:pt x="710" y="1502"/>
                      <a:pt x="860" y="1546"/>
                      <a:pt x="1007" y="1546"/>
                    </a:cubicBezTo>
                    <a:cubicBezTo>
                      <a:pt x="1454" y="1546"/>
                      <a:pt x="1864" y="1142"/>
                      <a:pt x="1774" y="631"/>
                    </a:cubicBezTo>
                    <a:cubicBezTo>
                      <a:pt x="1700" y="259"/>
                      <a:pt x="1378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26"/>
              <p:cNvSpPr/>
              <p:nvPr/>
            </p:nvSpPr>
            <p:spPr>
              <a:xfrm>
                <a:off x="3277020" y="4409300"/>
                <a:ext cx="121247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1350" extrusionOk="0">
                    <a:moveTo>
                      <a:pt x="3154" y="1"/>
                    </a:moveTo>
                    <a:cubicBezTo>
                      <a:pt x="3139" y="1"/>
                      <a:pt x="3123" y="1"/>
                      <a:pt x="3108" y="3"/>
                    </a:cubicBezTo>
                    <a:lnTo>
                      <a:pt x="512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2" y="872"/>
                    </a:lnTo>
                    <a:cubicBezTo>
                      <a:pt x="3759" y="722"/>
                      <a:pt x="3640" y="1"/>
                      <a:pt x="315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26"/>
              <p:cNvSpPr/>
              <p:nvPr/>
            </p:nvSpPr>
            <p:spPr>
              <a:xfrm>
                <a:off x="3221315" y="4498130"/>
                <a:ext cx="59769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57" extrusionOk="0">
                    <a:moveTo>
                      <a:pt x="998" y="0"/>
                    </a:moveTo>
                    <a:cubicBezTo>
                      <a:pt x="956" y="0"/>
                      <a:pt x="913" y="4"/>
                      <a:pt x="870" y="11"/>
                    </a:cubicBezTo>
                    <a:cubicBezTo>
                      <a:pt x="191" y="130"/>
                      <a:pt x="1" y="1011"/>
                      <a:pt x="560" y="1416"/>
                    </a:cubicBezTo>
                    <a:cubicBezTo>
                      <a:pt x="701" y="1513"/>
                      <a:pt x="853" y="1556"/>
                      <a:pt x="1000" y="1556"/>
                    </a:cubicBezTo>
                    <a:cubicBezTo>
                      <a:pt x="1449" y="1556"/>
                      <a:pt x="1853" y="1153"/>
                      <a:pt x="1763" y="642"/>
                    </a:cubicBezTo>
                    <a:cubicBezTo>
                      <a:pt x="1699" y="268"/>
                      <a:pt x="1367" y="0"/>
                      <a:pt x="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26"/>
              <p:cNvSpPr/>
              <p:nvPr/>
            </p:nvSpPr>
            <p:spPr>
              <a:xfrm>
                <a:off x="3290406" y="4483390"/>
                <a:ext cx="122343" cy="43673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1354" extrusionOk="0">
                    <a:moveTo>
                      <a:pt x="3168" y="1"/>
                    </a:moveTo>
                    <a:cubicBezTo>
                      <a:pt x="3149" y="1"/>
                      <a:pt x="3129" y="2"/>
                      <a:pt x="3109" y="4"/>
                    </a:cubicBezTo>
                    <a:lnTo>
                      <a:pt x="514" y="480"/>
                    </a:lnTo>
                    <a:cubicBezTo>
                      <a:pt x="1" y="605"/>
                      <a:pt x="110" y="1354"/>
                      <a:pt x="602" y="1354"/>
                    </a:cubicBezTo>
                    <a:cubicBezTo>
                      <a:pt x="623" y="1354"/>
                      <a:pt x="646" y="1352"/>
                      <a:pt x="669" y="1349"/>
                    </a:cubicBezTo>
                    <a:lnTo>
                      <a:pt x="3276" y="885"/>
                    </a:lnTo>
                    <a:cubicBezTo>
                      <a:pt x="3793" y="747"/>
                      <a:pt x="3678" y="1"/>
                      <a:pt x="31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26"/>
              <p:cNvSpPr/>
              <p:nvPr/>
            </p:nvSpPr>
            <p:spPr>
              <a:xfrm>
                <a:off x="3163708" y="4806940"/>
                <a:ext cx="250428" cy="224527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6961" extrusionOk="0">
                    <a:moveTo>
                      <a:pt x="3925" y="1"/>
                    </a:moveTo>
                    <a:cubicBezTo>
                      <a:pt x="2894" y="1"/>
                      <a:pt x="1882" y="469"/>
                      <a:pt x="1215" y="1343"/>
                    </a:cubicBezTo>
                    <a:lnTo>
                      <a:pt x="6954" y="4975"/>
                    </a:lnTo>
                    <a:cubicBezTo>
                      <a:pt x="7764" y="3403"/>
                      <a:pt x="7240" y="1474"/>
                      <a:pt x="5752" y="534"/>
                    </a:cubicBezTo>
                    <a:cubicBezTo>
                      <a:pt x="5185" y="174"/>
                      <a:pt x="4551" y="1"/>
                      <a:pt x="3925" y="1"/>
                    </a:cubicBezTo>
                    <a:close/>
                    <a:moveTo>
                      <a:pt x="810" y="1986"/>
                    </a:moveTo>
                    <a:lnTo>
                      <a:pt x="810" y="1986"/>
                    </a:lnTo>
                    <a:cubicBezTo>
                      <a:pt x="1" y="3558"/>
                      <a:pt x="525" y="5487"/>
                      <a:pt x="2013" y="6427"/>
                    </a:cubicBezTo>
                    <a:cubicBezTo>
                      <a:pt x="2580" y="6787"/>
                      <a:pt x="3213" y="6960"/>
                      <a:pt x="3839" y="6960"/>
                    </a:cubicBezTo>
                    <a:cubicBezTo>
                      <a:pt x="4870" y="6960"/>
                      <a:pt x="5883" y="6492"/>
                      <a:pt x="6549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26"/>
              <p:cNvSpPr/>
              <p:nvPr/>
            </p:nvSpPr>
            <p:spPr>
              <a:xfrm>
                <a:off x="3633018" y="4325276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96" y="0"/>
                    </a:moveTo>
                    <a:lnTo>
                      <a:pt x="1203" y="1632"/>
                    </a:lnTo>
                    <a:cubicBezTo>
                      <a:pt x="250" y="2286"/>
                      <a:pt x="0" y="3596"/>
                      <a:pt x="655" y="4560"/>
                    </a:cubicBezTo>
                    <a:lnTo>
                      <a:pt x="762" y="4715"/>
                    </a:lnTo>
                    <a:cubicBezTo>
                      <a:pt x="1170" y="5316"/>
                      <a:pt x="1833" y="5640"/>
                      <a:pt x="2507" y="5640"/>
                    </a:cubicBezTo>
                    <a:cubicBezTo>
                      <a:pt x="2915" y="5640"/>
                      <a:pt x="3328" y="5522"/>
                      <a:pt x="3691" y="5275"/>
                    </a:cubicBezTo>
                    <a:lnTo>
                      <a:pt x="6072" y="3644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26"/>
              <p:cNvSpPr/>
              <p:nvPr/>
            </p:nvSpPr>
            <p:spPr>
              <a:xfrm>
                <a:off x="3765490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78" y="1"/>
                    </a:moveTo>
                    <a:cubicBezTo>
                      <a:pt x="3170" y="1"/>
                      <a:pt x="2757" y="119"/>
                      <a:pt x="2394" y="366"/>
                    </a:cubicBezTo>
                    <a:lnTo>
                      <a:pt x="1" y="1997"/>
                    </a:lnTo>
                    <a:lnTo>
                      <a:pt x="2477" y="5640"/>
                    </a:lnTo>
                    <a:lnTo>
                      <a:pt x="4871" y="4009"/>
                    </a:lnTo>
                    <a:cubicBezTo>
                      <a:pt x="5835" y="3354"/>
                      <a:pt x="6085" y="2045"/>
                      <a:pt x="5430" y="1092"/>
                    </a:cubicBezTo>
                    <a:lnTo>
                      <a:pt x="5323" y="926"/>
                    </a:lnTo>
                    <a:cubicBezTo>
                      <a:pt x="4915" y="325"/>
                      <a:pt x="4252" y="1"/>
                      <a:pt x="357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26"/>
              <p:cNvSpPr/>
              <p:nvPr/>
            </p:nvSpPr>
            <p:spPr>
              <a:xfrm>
                <a:off x="3575411" y="4700692"/>
                <a:ext cx="345645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10677" extrusionOk="0">
                    <a:moveTo>
                      <a:pt x="4998" y="0"/>
                    </a:moveTo>
                    <a:cubicBezTo>
                      <a:pt x="4820" y="0"/>
                      <a:pt x="4665" y="135"/>
                      <a:pt x="4644" y="327"/>
                    </a:cubicBezTo>
                    <a:lnTo>
                      <a:pt x="4179" y="3804"/>
                    </a:lnTo>
                    <a:lnTo>
                      <a:pt x="703" y="3339"/>
                    </a:lnTo>
                    <a:cubicBezTo>
                      <a:pt x="688" y="3338"/>
                      <a:pt x="673" y="3337"/>
                      <a:pt x="659" y="3337"/>
                    </a:cubicBezTo>
                    <a:cubicBezTo>
                      <a:pt x="473" y="3337"/>
                      <a:pt x="308" y="3473"/>
                      <a:pt x="286" y="3661"/>
                    </a:cubicBezTo>
                    <a:lnTo>
                      <a:pt x="24" y="5637"/>
                    </a:lnTo>
                    <a:cubicBezTo>
                      <a:pt x="0" y="5840"/>
                      <a:pt x="143" y="6030"/>
                      <a:pt x="346" y="6054"/>
                    </a:cubicBezTo>
                    <a:lnTo>
                      <a:pt x="3834" y="6518"/>
                    </a:lnTo>
                    <a:lnTo>
                      <a:pt x="3370" y="9995"/>
                    </a:lnTo>
                    <a:cubicBezTo>
                      <a:pt x="3334" y="10197"/>
                      <a:pt x="3477" y="10388"/>
                      <a:pt x="3691" y="10412"/>
                    </a:cubicBezTo>
                    <a:lnTo>
                      <a:pt x="5656" y="10674"/>
                    </a:lnTo>
                    <a:cubicBezTo>
                      <a:pt x="5671" y="10675"/>
                      <a:pt x="5685" y="10676"/>
                      <a:pt x="5700" y="10676"/>
                    </a:cubicBezTo>
                    <a:cubicBezTo>
                      <a:pt x="5885" y="10676"/>
                      <a:pt x="6050" y="10540"/>
                      <a:pt x="6072" y="10352"/>
                    </a:cubicBezTo>
                    <a:lnTo>
                      <a:pt x="6537" y="6876"/>
                    </a:lnTo>
                    <a:lnTo>
                      <a:pt x="10013" y="7328"/>
                    </a:lnTo>
                    <a:cubicBezTo>
                      <a:pt x="10033" y="7331"/>
                      <a:pt x="10053" y="7333"/>
                      <a:pt x="10072" y="7333"/>
                    </a:cubicBezTo>
                    <a:cubicBezTo>
                      <a:pt x="10251" y="7333"/>
                      <a:pt x="10409" y="7189"/>
                      <a:pt x="10430" y="7007"/>
                    </a:cubicBezTo>
                    <a:lnTo>
                      <a:pt x="10692" y="5042"/>
                    </a:lnTo>
                    <a:cubicBezTo>
                      <a:pt x="10716" y="4828"/>
                      <a:pt x="10573" y="4649"/>
                      <a:pt x="10371" y="4613"/>
                    </a:cubicBezTo>
                    <a:lnTo>
                      <a:pt x="6894" y="4161"/>
                    </a:lnTo>
                    <a:lnTo>
                      <a:pt x="7358" y="684"/>
                    </a:lnTo>
                    <a:cubicBezTo>
                      <a:pt x="7382" y="470"/>
                      <a:pt x="7239" y="291"/>
                      <a:pt x="7037" y="256"/>
                    </a:cubicBezTo>
                    <a:lnTo>
                      <a:pt x="5060" y="6"/>
                    </a:lnTo>
                    <a:cubicBezTo>
                      <a:pt x="5040" y="2"/>
                      <a:pt x="5019" y="0"/>
                      <a:pt x="4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26"/>
              <p:cNvSpPr/>
              <p:nvPr/>
            </p:nvSpPr>
            <p:spPr>
              <a:xfrm>
                <a:off x="2108002" y="3173353"/>
                <a:ext cx="349902" cy="43576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10" extrusionOk="0">
                    <a:moveTo>
                      <a:pt x="4159" y="412"/>
                    </a:moveTo>
                    <a:cubicBezTo>
                      <a:pt x="4446" y="412"/>
                      <a:pt x="4730" y="585"/>
                      <a:pt x="4787" y="971"/>
                    </a:cubicBezTo>
                    <a:cubicBezTo>
                      <a:pt x="4811" y="1173"/>
                      <a:pt x="4763" y="1364"/>
                      <a:pt x="4632" y="1519"/>
                    </a:cubicBezTo>
                    <a:lnTo>
                      <a:pt x="3846" y="1662"/>
                    </a:lnTo>
                    <a:cubicBezTo>
                      <a:pt x="3668" y="1566"/>
                      <a:pt x="3549" y="1400"/>
                      <a:pt x="3513" y="1209"/>
                    </a:cubicBezTo>
                    <a:cubicBezTo>
                      <a:pt x="3398" y="709"/>
                      <a:pt x="3782" y="412"/>
                      <a:pt x="4159" y="412"/>
                    </a:cubicBezTo>
                    <a:close/>
                    <a:moveTo>
                      <a:pt x="7873" y="2722"/>
                    </a:moveTo>
                    <a:cubicBezTo>
                      <a:pt x="8128" y="2722"/>
                      <a:pt x="8353" y="2901"/>
                      <a:pt x="8394" y="3162"/>
                    </a:cubicBezTo>
                    <a:lnTo>
                      <a:pt x="9787" y="10746"/>
                    </a:lnTo>
                    <a:cubicBezTo>
                      <a:pt x="9835" y="11044"/>
                      <a:pt x="9645" y="11329"/>
                      <a:pt x="9335" y="11377"/>
                    </a:cubicBezTo>
                    <a:lnTo>
                      <a:pt x="3072" y="12520"/>
                    </a:lnTo>
                    <a:cubicBezTo>
                      <a:pt x="3042" y="12525"/>
                      <a:pt x="3011" y="12527"/>
                      <a:pt x="2981" y="12527"/>
                    </a:cubicBezTo>
                    <a:cubicBezTo>
                      <a:pt x="2719" y="12527"/>
                      <a:pt x="2484" y="12345"/>
                      <a:pt x="2441" y="12068"/>
                    </a:cubicBezTo>
                    <a:lnTo>
                      <a:pt x="1060" y="4507"/>
                    </a:lnTo>
                    <a:cubicBezTo>
                      <a:pt x="1001" y="4210"/>
                      <a:pt x="1203" y="3924"/>
                      <a:pt x="1501" y="3864"/>
                    </a:cubicBezTo>
                    <a:lnTo>
                      <a:pt x="2251" y="3733"/>
                    </a:lnTo>
                    <a:cubicBezTo>
                      <a:pt x="2282" y="3942"/>
                      <a:pt x="2460" y="4087"/>
                      <a:pt x="2665" y="4087"/>
                    </a:cubicBezTo>
                    <a:cubicBezTo>
                      <a:pt x="2693" y="4087"/>
                      <a:pt x="2722" y="4084"/>
                      <a:pt x="2751" y="4079"/>
                    </a:cubicBezTo>
                    <a:lnTo>
                      <a:pt x="6668" y="3376"/>
                    </a:lnTo>
                    <a:cubicBezTo>
                      <a:pt x="6906" y="3328"/>
                      <a:pt x="7061" y="3102"/>
                      <a:pt x="7013" y="2864"/>
                    </a:cubicBezTo>
                    <a:lnTo>
                      <a:pt x="7763" y="2733"/>
                    </a:lnTo>
                    <a:cubicBezTo>
                      <a:pt x="7800" y="2726"/>
                      <a:pt x="7837" y="2722"/>
                      <a:pt x="7873" y="2722"/>
                    </a:cubicBezTo>
                    <a:close/>
                    <a:moveTo>
                      <a:pt x="4146" y="1"/>
                    </a:moveTo>
                    <a:cubicBezTo>
                      <a:pt x="4083" y="1"/>
                      <a:pt x="4018" y="7"/>
                      <a:pt x="3953" y="19"/>
                    </a:cubicBezTo>
                    <a:cubicBezTo>
                      <a:pt x="3358" y="126"/>
                      <a:pt x="2965" y="697"/>
                      <a:pt x="3084" y="1281"/>
                    </a:cubicBezTo>
                    <a:cubicBezTo>
                      <a:pt x="3108" y="1459"/>
                      <a:pt x="3179" y="1626"/>
                      <a:pt x="3287" y="1757"/>
                    </a:cubicBezTo>
                    <a:lnTo>
                      <a:pt x="2513" y="1912"/>
                    </a:lnTo>
                    <a:cubicBezTo>
                      <a:pt x="2203" y="1971"/>
                      <a:pt x="1989" y="2281"/>
                      <a:pt x="2048" y="2590"/>
                    </a:cubicBezTo>
                    <a:lnTo>
                      <a:pt x="2096" y="2876"/>
                    </a:lnTo>
                    <a:lnTo>
                      <a:pt x="810" y="3102"/>
                    </a:lnTo>
                    <a:cubicBezTo>
                      <a:pt x="322" y="3197"/>
                      <a:pt x="1" y="3662"/>
                      <a:pt x="96" y="4150"/>
                    </a:cubicBezTo>
                    <a:lnTo>
                      <a:pt x="1667" y="12770"/>
                    </a:lnTo>
                    <a:cubicBezTo>
                      <a:pt x="1742" y="13206"/>
                      <a:pt x="2121" y="13510"/>
                      <a:pt x="2549" y="13510"/>
                    </a:cubicBezTo>
                    <a:cubicBezTo>
                      <a:pt x="2600" y="13510"/>
                      <a:pt x="2651" y="13505"/>
                      <a:pt x="2703" y="13496"/>
                    </a:cubicBezTo>
                    <a:lnTo>
                      <a:pt x="10037" y="12151"/>
                    </a:lnTo>
                    <a:cubicBezTo>
                      <a:pt x="10526" y="12068"/>
                      <a:pt x="10847" y="11591"/>
                      <a:pt x="10764" y="11115"/>
                    </a:cubicBezTo>
                    <a:lnTo>
                      <a:pt x="9180" y="2483"/>
                    </a:lnTo>
                    <a:cubicBezTo>
                      <a:pt x="9106" y="2047"/>
                      <a:pt x="8727" y="1744"/>
                      <a:pt x="8299" y="1744"/>
                    </a:cubicBezTo>
                    <a:cubicBezTo>
                      <a:pt x="8248" y="1744"/>
                      <a:pt x="8196" y="1748"/>
                      <a:pt x="8144" y="1757"/>
                    </a:cubicBezTo>
                    <a:lnTo>
                      <a:pt x="6859" y="1995"/>
                    </a:lnTo>
                    <a:lnTo>
                      <a:pt x="6811" y="1721"/>
                    </a:lnTo>
                    <a:cubicBezTo>
                      <a:pt x="6758" y="1436"/>
                      <a:pt x="6518" y="1235"/>
                      <a:pt x="6240" y="1235"/>
                    </a:cubicBezTo>
                    <a:cubicBezTo>
                      <a:pt x="6204" y="1235"/>
                      <a:pt x="6168" y="1238"/>
                      <a:pt x="6132" y="1245"/>
                    </a:cubicBezTo>
                    <a:lnTo>
                      <a:pt x="5180" y="1412"/>
                    </a:lnTo>
                    <a:cubicBezTo>
                      <a:pt x="5239" y="1245"/>
                      <a:pt x="5251" y="1066"/>
                      <a:pt x="5215" y="900"/>
                    </a:cubicBezTo>
                    <a:cubicBezTo>
                      <a:pt x="5120" y="370"/>
                      <a:pt x="4658" y="1"/>
                      <a:pt x="414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26"/>
              <p:cNvSpPr/>
              <p:nvPr/>
            </p:nvSpPr>
            <p:spPr>
              <a:xfrm>
                <a:off x="2170222" y="332975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8" y="6"/>
                      <a:pt x="869" y="15"/>
                    </a:cubicBezTo>
                    <a:cubicBezTo>
                      <a:pt x="191" y="134"/>
                      <a:pt x="0" y="1015"/>
                      <a:pt x="572" y="1408"/>
                    </a:cubicBezTo>
                    <a:cubicBezTo>
                      <a:pt x="710" y="1505"/>
                      <a:pt x="860" y="1549"/>
                      <a:pt x="1007" y="1549"/>
                    </a:cubicBezTo>
                    <a:cubicBezTo>
                      <a:pt x="1453" y="1549"/>
                      <a:pt x="1861" y="1146"/>
                      <a:pt x="1762" y="634"/>
                    </a:cubicBezTo>
                    <a:cubicBezTo>
                      <a:pt x="1699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26"/>
              <p:cNvSpPr/>
              <p:nvPr/>
            </p:nvSpPr>
            <p:spPr>
              <a:xfrm>
                <a:off x="2238344" y="3315210"/>
                <a:ext cx="124182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1349" extrusionOk="0">
                    <a:moveTo>
                      <a:pt x="3253" y="1"/>
                    </a:moveTo>
                    <a:cubicBezTo>
                      <a:pt x="3217" y="1"/>
                      <a:pt x="3179" y="5"/>
                      <a:pt x="3139" y="14"/>
                    </a:cubicBezTo>
                    <a:lnTo>
                      <a:pt x="3151" y="2"/>
                    </a:lnTo>
                    <a:lnTo>
                      <a:pt x="555" y="478"/>
                    </a:lnTo>
                    <a:cubicBezTo>
                      <a:pt x="1" y="567"/>
                      <a:pt x="108" y="1349"/>
                      <a:pt x="597" y="1349"/>
                    </a:cubicBezTo>
                    <a:cubicBezTo>
                      <a:pt x="633" y="1349"/>
                      <a:pt x="670" y="1344"/>
                      <a:pt x="710" y="1336"/>
                    </a:cubicBezTo>
                    <a:lnTo>
                      <a:pt x="3294" y="871"/>
                    </a:lnTo>
                    <a:cubicBezTo>
                      <a:pt x="3849" y="793"/>
                      <a:pt x="3752" y="1"/>
                      <a:pt x="325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26"/>
              <p:cNvSpPr/>
              <p:nvPr/>
            </p:nvSpPr>
            <p:spPr>
              <a:xfrm>
                <a:off x="2182898" y="3399267"/>
                <a:ext cx="60123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9" extrusionOk="0">
                    <a:moveTo>
                      <a:pt x="1027" y="1"/>
                    </a:moveTo>
                    <a:cubicBezTo>
                      <a:pt x="979" y="1"/>
                      <a:pt x="930" y="6"/>
                      <a:pt x="881" y="15"/>
                    </a:cubicBezTo>
                    <a:cubicBezTo>
                      <a:pt x="191" y="134"/>
                      <a:pt x="0" y="1015"/>
                      <a:pt x="572" y="1408"/>
                    </a:cubicBezTo>
                    <a:cubicBezTo>
                      <a:pt x="710" y="1505"/>
                      <a:pt x="860" y="1549"/>
                      <a:pt x="1007" y="1549"/>
                    </a:cubicBezTo>
                    <a:cubicBezTo>
                      <a:pt x="1454" y="1549"/>
                      <a:pt x="1864" y="1146"/>
                      <a:pt x="1774" y="635"/>
                    </a:cubicBezTo>
                    <a:cubicBezTo>
                      <a:pt x="1701" y="267"/>
                      <a:pt x="1386" y="1"/>
                      <a:pt x="102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26"/>
              <p:cNvSpPr/>
              <p:nvPr/>
            </p:nvSpPr>
            <p:spPr>
              <a:xfrm>
                <a:off x="2252408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3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0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26"/>
              <p:cNvSpPr/>
              <p:nvPr/>
            </p:nvSpPr>
            <p:spPr>
              <a:xfrm>
                <a:off x="2196316" y="3473486"/>
                <a:ext cx="60156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6" extrusionOk="0">
                    <a:moveTo>
                      <a:pt x="1014" y="1"/>
                    </a:moveTo>
                    <a:cubicBezTo>
                      <a:pt x="971" y="1"/>
                      <a:pt x="926" y="5"/>
                      <a:pt x="882" y="12"/>
                    </a:cubicBezTo>
                    <a:cubicBezTo>
                      <a:pt x="191" y="131"/>
                      <a:pt x="1" y="1012"/>
                      <a:pt x="572" y="1405"/>
                    </a:cubicBezTo>
                    <a:cubicBezTo>
                      <a:pt x="711" y="1502"/>
                      <a:pt x="862" y="1546"/>
                      <a:pt x="1008" y="1546"/>
                    </a:cubicBezTo>
                    <a:cubicBezTo>
                      <a:pt x="1455" y="1546"/>
                      <a:pt x="1865" y="1145"/>
                      <a:pt x="1775" y="643"/>
                    </a:cubicBezTo>
                    <a:cubicBezTo>
                      <a:pt x="1701" y="260"/>
                      <a:pt x="1379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26"/>
              <p:cNvSpPr/>
              <p:nvPr/>
            </p:nvSpPr>
            <p:spPr>
              <a:xfrm>
                <a:off x="2265600" y="3458874"/>
                <a:ext cx="121795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49" extrusionOk="0">
                    <a:moveTo>
                      <a:pt x="3116" y="1"/>
                    </a:moveTo>
                    <a:lnTo>
                      <a:pt x="520" y="477"/>
                    </a:lnTo>
                    <a:cubicBezTo>
                      <a:pt x="0" y="616"/>
                      <a:pt x="119" y="1348"/>
                      <a:pt x="627" y="1348"/>
                    </a:cubicBezTo>
                    <a:cubicBezTo>
                      <a:pt x="642" y="1348"/>
                      <a:pt x="658" y="1348"/>
                      <a:pt x="675" y="1346"/>
                    </a:cubicBezTo>
                    <a:lnTo>
                      <a:pt x="3270" y="882"/>
                    </a:lnTo>
                    <a:cubicBezTo>
                      <a:pt x="3775" y="744"/>
                      <a:pt x="3661" y="10"/>
                      <a:pt x="3172" y="10"/>
                    </a:cubicBezTo>
                    <a:cubicBezTo>
                      <a:pt x="3154" y="10"/>
                      <a:pt x="3135" y="11"/>
                      <a:pt x="3116" y="13"/>
                    </a:cubicBezTo>
                    <a:lnTo>
                      <a:pt x="3116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26"/>
              <p:cNvSpPr/>
              <p:nvPr/>
            </p:nvSpPr>
            <p:spPr>
              <a:xfrm>
                <a:off x="2140257" y="3782231"/>
                <a:ext cx="249267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7" extrusionOk="0">
                    <a:moveTo>
                      <a:pt x="3899" y="1"/>
                    </a:moveTo>
                    <a:cubicBezTo>
                      <a:pt x="2864" y="1"/>
                      <a:pt x="1848" y="470"/>
                      <a:pt x="1179" y="1346"/>
                    </a:cubicBezTo>
                    <a:lnTo>
                      <a:pt x="6918" y="4978"/>
                    </a:lnTo>
                    <a:cubicBezTo>
                      <a:pt x="7728" y="3406"/>
                      <a:pt x="7204" y="1477"/>
                      <a:pt x="5716" y="525"/>
                    </a:cubicBezTo>
                    <a:cubicBezTo>
                      <a:pt x="5152" y="171"/>
                      <a:pt x="4522" y="1"/>
                      <a:pt x="3899" y="1"/>
                    </a:cubicBezTo>
                    <a:close/>
                    <a:moveTo>
                      <a:pt x="775" y="1989"/>
                    </a:moveTo>
                    <a:cubicBezTo>
                      <a:pt x="1" y="3561"/>
                      <a:pt x="489" y="5478"/>
                      <a:pt x="1953" y="6418"/>
                    </a:cubicBezTo>
                    <a:cubicBezTo>
                      <a:pt x="2522" y="6775"/>
                      <a:pt x="3159" y="6947"/>
                      <a:pt x="3790" y="6947"/>
                    </a:cubicBezTo>
                    <a:cubicBezTo>
                      <a:pt x="4823" y="6947"/>
                      <a:pt x="5841" y="6486"/>
                      <a:pt x="6513" y="5621"/>
                    </a:cubicBezTo>
                    <a:lnTo>
                      <a:pt x="775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26"/>
              <p:cNvSpPr/>
              <p:nvPr/>
            </p:nvSpPr>
            <p:spPr>
              <a:xfrm>
                <a:off x="2608019" y="3300276"/>
                <a:ext cx="196272" cy="18233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53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0" y="2287"/>
                      <a:pt x="0" y="3596"/>
                      <a:pt x="655" y="4561"/>
                    </a:cubicBezTo>
                    <a:lnTo>
                      <a:pt x="762" y="4727"/>
                    </a:lnTo>
                    <a:cubicBezTo>
                      <a:pt x="1171" y="5328"/>
                      <a:pt x="1833" y="5652"/>
                      <a:pt x="2508" y="5652"/>
                    </a:cubicBezTo>
                    <a:cubicBezTo>
                      <a:pt x="2916" y="5652"/>
                      <a:pt x="3328" y="5534"/>
                      <a:pt x="3691" y="5287"/>
                    </a:cubicBezTo>
                    <a:lnTo>
                      <a:pt x="6085" y="3656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26"/>
              <p:cNvSpPr/>
              <p:nvPr/>
            </p:nvSpPr>
            <p:spPr>
              <a:xfrm>
                <a:off x="2740909" y="3225154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68" y="0"/>
                    </a:moveTo>
                    <a:cubicBezTo>
                      <a:pt x="3162" y="0"/>
                      <a:pt x="2752" y="118"/>
                      <a:pt x="2393" y="365"/>
                    </a:cubicBezTo>
                    <a:lnTo>
                      <a:pt x="0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22" y="3354"/>
                      <a:pt x="6072" y="2044"/>
                      <a:pt x="5429" y="1091"/>
                    </a:cubicBezTo>
                    <a:lnTo>
                      <a:pt x="5310" y="925"/>
                    </a:lnTo>
                    <a:cubicBezTo>
                      <a:pt x="4902" y="324"/>
                      <a:pt x="4240" y="0"/>
                      <a:pt x="356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26"/>
              <p:cNvSpPr/>
              <p:nvPr/>
            </p:nvSpPr>
            <p:spPr>
              <a:xfrm>
                <a:off x="2550799" y="3676079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6" y="134"/>
                      <a:pt x="4644" y="315"/>
                    </a:cubicBezTo>
                    <a:lnTo>
                      <a:pt x="4191" y="3804"/>
                    </a:lnTo>
                    <a:lnTo>
                      <a:pt x="715" y="3340"/>
                    </a:lnTo>
                    <a:cubicBezTo>
                      <a:pt x="699" y="3338"/>
                      <a:pt x="684" y="3337"/>
                      <a:pt x="668" y="3337"/>
                    </a:cubicBezTo>
                    <a:cubicBezTo>
                      <a:pt x="475" y="3337"/>
                      <a:pt x="319" y="3473"/>
                      <a:pt x="286" y="3661"/>
                    </a:cubicBezTo>
                    <a:lnTo>
                      <a:pt x="36" y="5638"/>
                    </a:lnTo>
                    <a:cubicBezTo>
                      <a:pt x="0" y="5840"/>
                      <a:pt x="143" y="6019"/>
                      <a:pt x="346" y="6054"/>
                    </a:cubicBezTo>
                    <a:lnTo>
                      <a:pt x="3822" y="6519"/>
                    </a:lnTo>
                    <a:lnTo>
                      <a:pt x="3370" y="9995"/>
                    </a:lnTo>
                    <a:cubicBezTo>
                      <a:pt x="3334" y="10198"/>
                      <a:pt x="3489" y="10388"/>
                      <a:pt x="3691" y="10412"/>
                    </a:cubicBezTo>
                    <a:lnTo>
                      <a:pt x="5668" y="10674"/>
                    </a:lnTo>
                    <a:cubicBezTo>
                      <a:pt x="5683" y="10676"/>
                      <a:pt x="5697" y="10676"/>
                      <a:pt x="5712" y="10676"/>
                    </a:cubicBezTo>
                    <a:cubicBezTo>
                      <a:pt x="5896" y="10676"/>
                      <a:pt x="6051" y="10540"/>
                      <a:pt x="6085" y="10352"/>
                    </a:cubicBezTo>
                    <a:lnTo>
                      <a:pt x="6537" y="6864"/>
                    </a:lnTo>
                    <a:lnTo>
                      <a:pt x="10025" y="7328"/>
                    </a:lnTo>
                    <a:cubicBezTo>
                      <a:pt x="10040" y="7330"/>
                      <a:pt x="10055" y="7331"/>
                      <a:pt x="10069" y="7331"/>
                    </a:cubicBezTo>
                    <a:cubicBezTo>
                      <a:pt x="10253" y="7331"/>
                      <a:pt x="10409" y="7194"/>
                      <a:pt x="10442" y="7007"/>
                    </a:cubicBezTo>
                    <a:lnTo>
                      <a:pt x="10704" y="5030"/>
                    </a:lnTo>
                    <a:cubicBezTo>
                      <a:pt x="10728" y="4828"/>
                      <a:pt x="10585" y="4637"/>
                      <a:pt x="10383" y="4614"/>
                    </a:cubicBezTo>
                    <a:lnTo>
                      <a:pt x="6894" y="4161"/>
                    </a:lnTo>
                    <a:lnTo>
                      <a:pt x="7358" y="673"/>
                    </a:lnTo>
                    <a:cubicBezTo>
                      <a:pt x="7382" y="470"/>
                      <a:pt x="7239" y="280"/>
                      <a:pt x="7037" y="256"/>
                    </a:cubicBezTo>
                    <a:lnTo>
                      <a:pt x="5072" y="6"/>
                    </a:lnTo>
                    <a:cubicBezTo>
                      <a:pt x="5050" y="2"/>
                      <a:pt x="5028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26"/>
              <p:cNvSpPr/>
              <p:nvPr/>
            </p:nvSpPr>
            <p:spPr>
              <a:xfrm>
                <a:off x="2108389" y="4197965"/>
                <a:ext cx="349515" cy="435378"/>
              </a:xfrm>
              <a:custGeom>
                <a:avLst/>
                <a:gdLst/>
                <a:ahLst/>
                <a:cxnLst/>
                <a:rect l="l" t="t" r="r" b="b"/>
                <a:pathLst>
                  <a:path w="10836" h="13498" extrusionOk="0">
                    <a:moveTo>
                      <a:pt x="4147" y="412"/>
                    </a:moveTo>
                    <a:cubicBezTo>
                      <a:pt x="4434" y="412"/>
                      <a:pt x="4718" y="585"/>
                      <a:pt x="4775" y="971"/>
                    </a:cubicBezTo>
                    <a:cubicBezTo>
                      <a:pt x="4799" y="1161"/>
                      <a:pt x="4751" y="1364"/>
                      <a:pt x="4620" y="1519"/>
                    </a:cubicBezTo>
                    <a:lnTo>
                      <a:pt x="3834" y="1661"/>
                    </a:lnTo>
                    <a:cubicBezTo>
                      <a:pt x="3656" y="1566"/>
                      <a:pt x="3537" y="1411"/>
                      <a:pt x="3501" y="1221"/>
                    </a:cubicBezTo>
                    <a:lnTo>
                      <a:pt x="3501" y="1209"/>
                    </a:lnTo>
                    <a:cubicBezTo>
                      <a:pt x="3386" y="709"/>
                      <a:pt x="3770" y="412"/>
                      <a:pt x="4147" y="412"/>
                    </a:cubicBezTo>
                    <a:close/>
                    <a:moveTo>
                      <a:pt x="7856" y="2723"/>
                    </a:moveTo>
                    <a:cubicBezTo>
                      <a:pt x="8113" y="2723"/>
                      <a:pt x="8340" y="2911"/>
                      <a:pt x="8382" y="3173"/>
                    </a:cubicBezTo>
                    <a:lnTo>
                      <a:pt x="9775" y="10734"/>
                    </a:lnTo>
                    <a:cubicBezTo>
                      <a:pt x="9823" y="11043"/>
                      <a:pt x="9633" y="11329"/>
                      <a:pt x="9323" y="11377"/>
                    </a:cubicBezTo>
                    <a:lnTo>
                      <a:pt x="3060" y="12520"/>
                    </a:lnTo>
                    <a:cubicBezTo>
                      <a:pt x="3030" y="12525"/>
                      <a:pt x="2999" y="12527"/>
                      <a:pt x="2969" y="12527"/>
                    </a:cubicBezTo>
                    <a:cubicBezTo>
                      <a:pt x="2706" y="12527"/>
                      <a:pt x="2472" y="12346"/>
                      <a:pt x="2429" y="12079"/>
                    </a:cubicBezTo>
                    <a:lnTo>
                      <a:pt x="1048" y="4507"/>
                    </a:lnTo>
                    <a:cubicBezTo>
                      <a:pt x="989" y="4209"/>
                      <a:pt x="1191" y="3924"/>
                      <a:pt x="1489" y="3876"/>
                    </a:cubicBezTo>
                    <a:lnTo>
                      <a:pt x="2239" y="3745"/>
                    </a:lnTo>
                    <a:cubicBezTo>
                      <a:pt x="2270" y="3945"/>
                      <a:pt x="2451" y="4098"/>
                      <a:pt x="2657" y="4098"/>
                    </a:cubicBezTo>
                    <a:cubicBezTo>
                      <a:pt x="2684" y="4098"/>
                      <a:pt x="2711" y="4096"/>
                      <a:pt x="2739" y="4090"/>
                    </a:cubicBezTo>
                    <a:lnTo>
                      <a:pt x="6656" y="3376"/>
                    </a:lnTo>
                    <a:cubicBezTo>
                      <a:pt x="6894" y="3328"/>
                      <a:pt x="7049" y="3102"/>
                      <a:pt x="7001" y="2864"/>
                    </a:cubicBezTo>
                    <a:lnTo>
                      <a:pt x="7751" y="2733"/>
                    </a:lnTo>
                    <a:cubicBezTo>
                      <a:pt x="7787" y="2726"/>
                      <a:pt x="7822" y="2723"/>
                      <a:pt x="7856" y="2723"/>
                    </a:cubicBezTo>
                    <a:close/>
                    <a:moveTo>
                      <a:pt x="4135" y="1"/>
                    </a:moveTo>
                    <a:cubicBezTo>
                      <a:pt x="4071" y="1"/>
                      <a:pt x="4006" y="6"/>
                      <a:pt x="3941" y="18"/>
                    </a:cubicBezTo>
                    <a:cubicBezTo>
                      <a:pt x="3346" y="125"/>
                      <a:pt x="2953" y="697"/>
                      <a:pt x="3072" y="1280"/>
                    </a:cubicBezTo>
                    <a:cubicBezTo>
                      <a:pt x="3096" y="1459"/>
                      <a:pt x="3167" y="1614"/>
                      <a:pt x="3275" y="1757"/>
                    </a:cubicBezTo>
                    <a:lnTo>
                      <a:pt x="2501" y="1900"/>
                    </a:lnTo>
                    <a:cubicBezTo>
                      <a:pt x="2191" y="1959"/>
                      <a:pt x="1977" y="2269"/>
                      <a:pt x="2036" y="2578"/>
                    </a:cubicBezTo>
                    <a:lnTo>
                      <a:pt x="2084" y="2864"/>
                    </a:lnTo>
                    <a:lnTo>
                      <a:pt x="798" y="3102"/>
                    </a:lnTo>
                    <a:cubicBezTo>
                      <a:pt x="310" y="3185"/>
                      <a:pt x="0" y="3650"/>
                      <a:pt x="84" y="4138"/>
                    </a:cubicBezTo>
                    <a:lnTo>
                      <a:pt x="1655" y="12770"/>
                    </a:lnTo>
                    <a:cubicBezTo>
                      <a:pt x="1740" y="13195"/>
                      <a:pt x="2111" y="13497"/>
                      <a:pt x="2537" y="13497"/>
                    </a:cubicBezTo>
                    <a:cubicBezTo>
                      <a:pt x="2588" y="13497"/>
                      <a:pt x="2639" y="13493"/>
                      <a:pt x="2691" y="13484"/>
                    </a:cubicBezTo>
                    <a:lnTo>
                      <a:pt x="10025" y="12139"/>
                    </a:lnTo>
                    <a:cubicBezTo>
                      <a:pt x="10514" y="12056"/>
                      <a:pt x="10835" y="11579"/>
                      <a:pt x="10752" y="11103"/>
                    </a:cubicBezTo>
                    <a:lnTo>
                      <a:pt x="9168" y="2471"/>
                    </a:lnTo>
                    <a:cubicBezTo>
                      <a:pt x="9095" y="2041"/>
                      <a:pt x="8725" y="1740"/>
                      <a:pt x="8304" y="1740"/>
                    </a:cubicBezTo>
                    <a:cubicBezTo>
                      <a:pt x="8248" y="1740"/>
                      <a:pt x="8190" y="1745"/>
                      <a:pt x="8132" y="1757"/>
                    </a:cubicBezTo>
                    <a:lnTo>
                      <a:pt x="6847" y="1995"/>
                    </a:lnTo>
                    <a:lnTo>
                      <a:pt x="6799" y="1709"/>
                    </a:lnTo>
                    <a:cubicBezTo>
                      <a:pt x="6745" y="1428"/>
                      <a:pt x="6495" y="1226"/>
                      <a:pt x="6210" y="1226"/>
                    </a:cubicBezTo>
                    <a:cubicBezTo>
                      <a:pt x="6180" y="1226"/>
                      <a:pt x="6150" y="1228"/>
                      <a:pt x="6120" y="1233"/>
                    </a:cubicBezTo>
                    <a:lnTo>
                      <a:pt x="5168" y="1411"/>
                    </a:lnTo>
                    <a:cubicBezTo>
                      <a:pt x="5227" y="1245"/>
                      <a:pt x="5239" y="1066"/>
                      <a:pt x="5203" y="887"/>
                    </a:cubicBezTo>
                    <a:cubicBezTo>
                      <a:pt x="5108" y="369"/>
                      <a:pt x="4646" y="1"/>
                      <a:pt x="413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26"/>
              <p:cNvSpPr/>
              <p:nvPr/>
            </p:nvSpPr>
            <p:spPr>
              <a:xfrm>
                <a:off x="2170222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69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0" y="1545"/>
                      <a:pt x="1007" y="1545"/>
                    </a:cubicBezTo>
                    <a:cubicBezTo>
                      <a:pt x="1453" y="1545"/>
                      <a:pt x="1861" y="1142"/>
                      <a:pt x="1762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26"/>
              <p:cNvSpPr/>
              <p:nvPr/>
            </p:nvSpPr>
            <p:spPr>
              <a:xfrm>
                <a:off x="2238893" y="4339952"/>
                <a:ext cx="123053" cy="43254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1341" extrusionOk="0">
                    <a:moveTo>
                      <a:pt x="3218" y="0"/>
                    </a:moveTo>
                    <a:cubicBezTo>
                      <a:pt x="3188" y="0"/>
                      <a:pt x="3155" y="3"/>
                      <a:pt x="3122" y="10"/>
                    </a:cubicBezTo>
                    <a:lnTo>
                      <a:pt x="3134" y="10"/>
                    </a:lnTo>
                    <a:lnTo>
                      <a:pt x="538" y="474"/>
                    </a:lnTo>
                    <a:cubicBezTo>
                      <a:pt x="0" y="575"/>
                      <a:pt x="106" y="1341"/>
                      <a:pt x="597" y="1341"/>
                    </a:cubicBezTo>
                    <a:cubicBezTo>
                      <a:pt x="628" y="1341"/>
                      <a:pt x="660" y="1338"/>
                      <a:pt x="693" y="1331"/>
                    </a:cubicBezTo>
                    <a:lnTo>
                      <a:pt x="3277" y="867"/>
                    </a:lnTo>
                    <a:cubicBezTo>
                      <a:pt x="3815" y="766"/>
                      <a:pt x="3709" y="0"/>
                      <a:pt x="321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26"/>
              <p:cNvSpPr/>
              <p:nvPr/>
            </p:nvSpPr>
            <p:spPr>
              <a:xfrm>
                <a:off x="2182898" y="442397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0" y="1546"/>
                      <a:pt x="1007" y="1546"/>
                    </a:cubicBezTo>
                    <a:cubicBezTo>
                      <a:pt x="1454" y="1546"/>
                      <a:pt x="1864" y="1142"/>
                      <a:pt x="1774" y="631"/>
                    </a:cubicBezTo>
                    <a:cubicBezTo>
                      <a:pt x="1700" y="259"/>
                      <a:pt x="1378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26"/>
              <p:cNvSpPr/>
              <p:nvPr/>
            </p:nvSpPr>
            <p:spPr>
              <a:xfrm>
                <a:off x="2252408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3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0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26"/>
              <p:cNvSpPr/>
              <p:nvPr/>
            </p:nvSpPr>
            <p:spPr>
              <a:xfrm>
                <a:off x="2196316" y="4498130"/>
                <a:ext cx="60156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57" extrusionOk="0">
                    <a:moveTo>
                      <a:pt x="1010" y="0"/>
                    </a:moveTo>
                    <a:cubicBezTo>
                      <a:pt x="968" y="0"/>
                      <a:pt x="925" y="4"/>
                      <a:pt x="882" y="11"/>
                    </a:cubicBezTo>
                    <a:cubicBezTo>
                      <a:pt x="191" y="130"/>
                      <a:pt x="1" y="1011"/>
                      <a:pt x="572" y="1416"/>
                    </a:cubicBezTo>
                    <a:cubicBezTo>
                      <a:pt x="711" y="1513"/>
                      <a:pt x="861" y="1556"/>
                      <a:pt x="1008" y="1556"/>
                    </a:cubicBezTo>
                    <a:cubicBezTo>
                      <a:pt x="1455" y="1556"/>
                      <a:pt x="1865" y="1153"/>
                      <a:pt x="1775" y="642"/>
                    </a:cubicBezTo>
                    <a:cubicBezTo>
                      <a:pt x="1700" y="268"/>
                      <a:pt x="1377" y="0"/>
                      <a:pt x="101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26"/>
              <p:cNvSpPr/>
              <p:nvPr/>
            </p:nvSpPr>
            <p:spPr>
              <a:xfrm>
                <a:off x="2265439" y="4483357"/>
                <a:ext cx="122214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1355" extrusionOk="0">
                    <a:moveTo>
                      <a:pt x="3177" y="0"/>
                    </a:moveTo>
                    <a:cubicBezTo>
                      <a:pt x="3155" y="0"/>
                      <a:pt x="3132" y="2"/>
                      <a:pt x="3109" y="5"/>
                    </a:cubicBezTo>
                    <a:lnTo>
                      <a:pt x="3121" y="5"/>
                    </a:lnTo>
                    <a:lnTo>
                      <a:pt x="525" y="481"/>
                    </a:lnTo>
                    <a:cubicBezTo>
                      <a:pt x="0" y="606"/>
                      <a:pt x="109" y="1355"/>
                      <a:pt x="611" y="1355"/>
                    </a:cubicBezTo>
                    <a:cubicBezTo>
                      <a:pt x="633" y="1355"/>
                      <a:pt x="656" y="1353"/>
                      <a:pt x="680" y="1350"/>
                    </a:cubicBezTo>
                    <a:lnTo>
                      <a:pt x="3275" y="886"/>
                    </a:lnTo>
                    <a:cubicBezTo>
                      <a:pt x="3789" y="749"/>
                      <a:pt x="3679" y="0"/>
                      <a:pt x="31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26"/>
              <p:cNvSpPr/>
              <p:nvPr/>
            </p:nvSpPr>
            <p:spPr>
              <a:xfrm>
                <a:off x="2138741" y="4806940"/>
                <a:ext cx="250783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6963" extrusionOk="0">
                    <a:moveTo>
                      <a:pt x="3936" y="1"/>
                    </a:moveTo>
                    <a:cubicBezTo>
                      <a:pt x="2905" y="1"/>
                      <a:pt x="1893" y="469"/>
                      <a:pt x="1226" y="1343"/>
                    </a:cubicBezTo>
                    <a:lnTo>
                      <a:pt x="6965" y="4975"/>
                    </a:lnTo>
                    <a:cubicBezTo>
                      <a:pt x="7775" y="3403"/>
                      <a:pt x="7251" y="1474"/>
                      <a:pt x="5763" y="534"/>
                    </a:cubicBezTo>
                    <a:cubicBezTo>
                      <a:pt x="5196" y="174"/>
                      <a:pt x="4562" y="1"/>
                      <a:pt x="3936" y="1"/>
                    </a:cubicBezTo>
                    <a:close/>
                    <a:moveTo>
                      <a:pt x="822" y="1986"/>
                    </a:moveTo>
                    <a:lnTo>
                      <a:pt x="822" y="1986"/>
                    </a:lnTo>
                    <a:cubicBezTo>
                      <a:pt x="0" y="3558"/>
                      <a:pt x="524" y="5498"/>
                      <a:pt x="2024" y="6439"/>
                    </a:cubicBezTo>
                    <a:cubicBezTo>
                      <a:pt x="2588" y="6793"/>
                      <a:pt x="3218" y="6963"/>
                      <a:pt x="3841" y="6963"/>
                    </a:cubicBezTo>
                    <a:cubicBezTo>
                      <a:pt x="4875" y="6963"/>
                      <a:pt x="5892" y="6494"/>
                      <a:pt x="6560" y="5618"/>
                    </a:cubicBezTo>
                    <a:lnTo>
                      <a:pt x="822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26"/>
              <p:cNvSpPr/>
              <p:nvPr/>
            </p:nvSpPr>
            <p:spPr>
              <a:xfrm>
                <a:off x="2608019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608" y="0"/>
                    </a:moveTo>
                    <a:lnTo>
                      <a:pt x="1215" y="1632"/>
                    </a:lnTo>
                    <a:cubicBezTo>
                      <a:pt x="250" y="2286"/>
                      <a:pt x="0" y="3596"/>
                      <a:pt x="655" y="4549"/>
                    </a:cubicBezTo>
                    <a:lnTo>
                      <a:pt x="762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1" y="5275"/>
                    </a:cubicBezTo>
                    <a:lnTo>
                      <a:pt x="6085" y="3644"/>
                    </a:lnTo>
                    <a:lnTo>
                      <a:pt x="3608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26"/>
              <p:cNvSpPr/>
              <p:nvPr/>
            </p:nvSpPr>
            <p:spPr>
              <a:xfrm>
                <a:off x="2740909" y="4249734"/>
                <a:ext cx="195885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1" extrusionOk="0">
                    <a:moveTo>
                      <a:pt x="3568" y="1"/>
                    </a:moveTo>
                    <a:cubicBezTo>
                      <a:pt x="3162" y="1"/>
                      <a:pt x="2752" y="119"/>
                      <a:pt x="2393" y="366"/>
                    </a:cubicBezTo>
                    <a:lnTo>
                      <a:pt x="0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22" y="3354"/>
                      <a:pt x="6072" y="2045"/>
                      <a:pt x="5429" y="1092"/>
                    </a:cubicBezTo>
                    <a:lnTo>
                      <a:pt x="5310" y="926"/>
                    </a:lnTo>
                    <a:cubicBezTo>
                      <a:pt x="4902" y="325"/>
                      <a:pt x="4240" y="1"/>
                      <a:pt x="35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26"/>
              <p:cNvSpPr/>
              <p:nvPr/>
            </p:nvSpPr>
            <p:spPr>
              <a:xfrm>
                <a:off x="2550799" y="4700692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6" y="135"/>
                      <a:pt x="4644" y="327"/>
                    </a:cubicBezTo>
                    <a:lnTo>
                      <a:pt x="4191" y="3804"/>
                    </a:lnTo>
                    <a:lnTo>
                      <a:pt x="715" y="3339"/>
                    </a:lnTo>
                    <a:cubicBezTo>
                      <a:pt x="699" y="3338"/>
                      <a:pt x="684" y="3337"/>
                      <a:pt x="668" y="3337"/>
                    </a:cubicBezTo>
                    <a:cubicBezTo>
                      <a:pt x="475" y="3337"/>
                      <a:pt x="319" y="3473"/>
                      <a:pt x="286" y="3661"/>
                    </a:cubicBezTo>
                    <a:lnTo>
                      <a:pt x="36" y="5637"/>
                    </a:lnTo>
                    <a:cubicBezTo>
                      <a:pt x="0" y="5840"/>
                      <a:pt x="143" y="6030"/>
                      <a:pt x="346" y="6054"/>
                    </a:cubicBezTo>
                    <a:lnTo>
                      <a:pt x="3822" y="6518"/>
                    </a:lnTo>
                    <a:lnTo>
                      <a:pt x="3370" y="9995"/>
                    </a:lnTo>
                    <a:cubicBezTo>
                      <a:pt x="3334" y="10197"/>
                      <a:pt x="3489" y="10388"/>
                      <a:pt x="3691" y="10412"/>
                    </a:cubicBezTo>
                    <a:lnTo>
                      <a:pt x="5656" y="10674"/>
                    </a:lnTo>
                    <a:cubicBezTo>
                      <a:pt x="5671" y="10675"/>
                      <a:pt x="5685" y="10676"/>
                      <a:pt x="5700" y="10676"/>
                    </a:cubicBezTo>
                    <a:cubicBezTo>
                      <a:pt x="5885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3" y="7331"/>
                      <a:pt x="10053" y="7333"/>
                      <a:pt x="10072" y="7333"/>
                    </a:cubicBezTo>
                    <a:cubicBezTo>
                      <a:pt x="10252" y="7333"/>
                      <a:pt x="10410" y="7189"/>
                      <a:pt x="10442" y="7007"/>
                    </a:cubicBezTo>
                    <a:lnTo>
                      <a:pt x="10692" y="5042"/>
                    </a:lnTo>
                    <a:cubicBezTo>
                      <a:pt x="10728" y="4828"/>
                      <a:pt x="10585" y="4649"/>
                      <a:pt x="10371" y="4613"/>
                    </a:cubicBezTo>
                    <a:lnTo>
                      <a:pt x="6894" y="4161"/>
                    </a:lnTo>
                    <a:lnTo>
                      <a:pt x="7358" y="684"/>
                    </a:lnTo>
                    <a:cubicBezTo>
                      <a:pt x="7382" y="470"/>
                      <a:pt x="7239" y="291"/>
                      <a:pt x="7037" y="256"/>
                    </a:cubicBezTo>
                    <a:lnTo>
                      <a:pt x="5072" y="6"/>
                    </a:lnTo>
                    <a:cubicBezTo>
                      <a:pt x="5050" y="2"/>
                      <a:pt x="5029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26"/>
              <p:cNvSpPr/>
              <p:nvPr/>
            </p:nvSpPr>
            <p:spPr>
              <a:xfrm>
                <a:off x="1083390" y="3172611"/>
                <a:ext cx="349902" cy="436507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33" extrusionOk="0">
                    <a:moveTo>
                      <a:pt x="4159" y="435"/>
                    </a:moveTo>
                    <a:cubicBezTo>
                      <a:pt x="4446" y="435"/>
                      <a:pt x="4730" y="608"/>
                      <a:pt x="4787" y="994"/>
                    </a:cubicBezTo>
                    <a:cubicBezTo>
                      <a:pt x="4811" y="1196"/>
                      <a:pt x="4763" y="1387"/>
                      <a:pt x="4632" y="1542"/>
                    </a:cubicBezTo>
                    <a:lnTo>
                      <a:pt x="3846" y="1685"/>
                    </a:lnTo>
                    <a:cubicBezTo>
                      <a:pt x="3668" y="1589"/>
                      <a:pt x="3549" y="1423"/>
                      <a:pt x="3513" y="1232"/>
                    </a:cubicBezTo>
                    <a:cubicBezTo>
                      <a:pt x="3398" y="732"/>
                      <a:pt x="3782" y="435"/>
                      <a:pt x="4159" y="435"/>
                    </a:cubicBezTo>
                    <a:close/>
                    <a:moveTo>
                      <a:pt x="7876" y="2734"/>
                    </a:moveTo>
                    <a:cubicBezTo>
                      <a:pt x="8125" y="2734"/>
                      <a:pt x="8354" y="2922"/>
                      <a:pt x="8406" y="3185"/>
                    </a:cubicBezTo>
                    <a:lnTo>
                      <a:pt x="9788" y="10757"/>
                    </a:lnTo>
                    <a:cubicBezTo>
                      <a:pt x="9835" y="11055"/>
                      <a:pt x="9645" y="11341"/>
                      <a:pt x="9347" y="11400"/>
                    </a:cubicBezTo>
                    <a:lnTo>
                      <a:pt x="3084" y="12543"/>
                    </a:lnTo>
                    <a:cubicBezTo>
                      <a:pt x="3055" y="12548"/>
                      <a:pt x="3026" y="12550"/>
                      <a:pt x="2997" y="12550"/>
                    </a:cubicBezTo>
                    <a:cubicBezTo>
                      <a:pt x="2733" y="12550"/>
                      <a:pt x="2496" y="12359"/>
                      <a:pt x="2453" y="12091"/>
                    </a:cubicBezTo>
                    <a:lnTo>
                      <a:pt x="1072" y="4530"/>
                    </a:lnTo>
                    <a:cubicBezTo>
                      <a:pt x="1013" y="4221"/>
                      <a:pt x="1215" y="3935"/>
                      <a:pt x="1513" y="3887"/>
                    </a:cubicBezTo>
                    <a:lnTo>
                      <a:pt x="2263" y="3756"/>
                    </a:lnTo>
                    <a:cubicBezTo>
                      <a:pt x="2294" y="3965"/>
                      <a:pt x="2472" y="4110"/>
                      <a:pt x="2677" y="4110"/>
                    </a:cubicBezTo>
                    <a:cubicBezTo>
                      <a:pt x="2705" y="4110"/>
                      <a:pt x="2734" y="4107"/>
                      <a:pt x="2763" y="4102"/>
                    </a:cubicBezTo>
                    <a:lnTo>
                      <a:pt x="6680" y="3387"/>
                    </a:lnTo>
                    <a:cubicBezTo>
                      <a:pt x="6906" y="3351"/>
                      <a:pt x="7073" y="3113"/>
                      <a:pt x="7025" y="2887"/>
                    </a:cubicBezTo>
                    <a:lnTo>
                      <a:pt x="7775" y="2744"/>
                    </a:lnTo>
                    <a:cubicBezTo>
                      <a:pt x="7809" y="2737"/>
                      <a:pt x="7843" y="2734"/>
                      <a:pt x="7876" y="2734"/>
                    </a:cubicBezTo>
                    <a:close/>
                    <a:moveTo>
                      <a:pt x="4137" y="1"/>
                    </a:moveTo>
                    <a:cubicBezTo>
                      <a:pt x="4073" y="1"/>
                      <a:pt x="4007" y="6"/>
                      <a:pt x="3942" y="18"/>
                    </a:cubicBezTo>
                    <a:cubicBezTo>
                      <a:pt x="3346" y="125"/>
                      <a:pt x="2953" y="708"/>
                      <a:pt x="3072" y="1304"/>
                    </a:cubicBezTo>
                    <a:cubicBezTo>
                      <a:pt x="3108" y="1482"/>
                      <a:pt x="3180" y="1649"/>
                      <a:pt x="3287" y="1780"/>
                    </a:cubicBezTo>
                    <a:lnTo>
                      <a:pt x="2513" y="1935"/>
                    </a:lnTo>
                    <a:cubicBezTo>
                      <a:pt x="2203" y="1994"/>
                      <a:pt x="1989" y="2304"/>
                      <a:pt x="2049" y="2613"/>
                    </a:cubicBezTo>
                    <a:lnTo>
                      <a:pt x="2096" y="2899"/>
                    </a:lnTo>
                    <a:lnTo>
                      <a:pt x="810" y="3125"/>
                    </a:lnTo>
                    <a:cubicBezTo>
                      <a:pt x="322" y="3220"/>
                      <a:pt x="1" y="3685"/>
                      <a:pt x="96" y="4173"/>
                    </a:cubicBezTo>
                    <a:lnTo>
                      <a:pt x="1668" y="12793"/>
                    </a:lnTo>
                    <a:cubicBezTo>
                      <a:pt x="1742" y="13229"/>
                      <a:pt x="2121" y="13533"/>
                      <a:pt x="2549" y="13533"/>
                    </a:cubicBezTo>
                    <a:cubicBezTo>
                      <a:pt x="2600" y="13533"/>
                      <a:pt x="2651" y="13528"/>
                      <a:pt x="2703" y="13519"/>
                    </a:cubicBezTo>
                    <a:lnTo>
                      <a:pt x="10038" y="12174"/>
                    </a:lnTo>
                    <a:cubicBezTo>
                      <a:pt x="10526" y="12079"/>
                      <a:pt x="10847" y="11614"/>
                      <a:pt x="10752" y="11138"/>
                    </a:cubicBezTo>
                    <a:lnTo>
                      <a:pt x="9192" y="2494"/>
                    </a:lnTo>
                    <a:cubicBezTo>
                      <a:pt x="9108" y="2064"/>
                      <a:pt x="8738" y="1763"/>
                      <a:pt x="8316" y="1763"/>
                    </a:cubicBezTo>
                    <a:cubicBezTo>
                      <a:pt x="8260" y="1763"/>
                      <a:pt x="8202" y="1769"/>
                      <a:pt x="8145" y="1780"/>
                    </a:cubicBezTo>
                    <a:lnTo>
                      <a:pt x="6859" y="2018"/>
                    </a:lnTo>
                    <a:lnTo>
                      <a:pt x="6811" y="1744"/>
                    </a:lnTo>
                    <a:cubicBezTo>
                      <a:pt x="6758" y="1459"/>
                      <a:pt x="6508" y="1258"/>
                      <a:pt x="6237" y="1258"/>
                    </a:cubicBezTo>
                    <a:cubicBezTo>
                      <a:pt x="6202" y="1258"/>
                      <a:pt x="6167" y="1261"/>
                      <a:pt x="6132" y="1268"/>
                    </a:cubicBezTo>
                    <a:lnTo>
                      <a:pt x="5180" y="1435"/>
                    </a:lnTo>
                    <a:cubicBezTo>
                      <a:pt x="5239" y="1268"/>
                      <a:pt x="5251" y="1089"/>
                      <a:pt x="5216" y="923"/>
                    </a:cubicBezTo>
                    <a:cubicBezTo>
                      <a:pt x="5131" y="381"/>
                      <a:pt x="4667" y="1"/>
                      <a:pt x="413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26"/>
              <p:cNvSpPr/>
              <p:nvPr/>
            </p:nvSpPr>
            <p:spPr>
              <a:xfrm>
                <a:off x="1145609" y="3329886"/>
                <a:ext cx="60059" cy="49834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5" extrusionOk="0">
                    <a:moveTo>
                      <a:pt x="1002" y="0"/>
                    </a:moveTo>
                    <a:cubicBezTo>
                      <a:pt x="958" y="0"/>
                      <a:pt x="914" y="4"/>
                      <a:pt x="870" y="11"/>
                    </a:cubicBezTo>
                    <a:cubicBezTo>
                      <a:pt x="191" y="130"/>
                      <a:pt x="0" y="1011"/>
                      <a:pt x="572" y="1404"/>
                    </a:cubicBezTo>
                    <a:cubicBezTo>
                      <a:pt x="710" y="1501"/>
                      <a:pt x="861" y="1545"/>
                      <a:pt x="1007" y="1545"/>
                    </a:cubicBezTo>
                    <a:cubicBezTo>
                      <a:pt x="1453" y="1545"/>
                      <a:pt x="1861" y="1142"/>
                      <a:pt x="1763" y="630"/>
                    </a:cubicBezTo>
                    <a:cubicBezTo>
                      <a:pt x="1699" y="258"/>
                      <a:pt x="1369" y="0"/>
                      <a:pt x="1002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26"/>
              <p:cNvSpPr/>
              <p:nvPr/>
            </p:nvSpPr>
            <p:spPr>
              <a:xfrm>
                <a:off x="1213345" y="3315178"/>
                <a:ext cx="125214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1350" extrusionOk="0">
                    <a:moveTo>
                      <a:pt x="3284" y="0"/>
                    </a:moveTo>
                    <a:cubicBezTo>
                      <a:pt x="3246" y="0"/>
                      <a:pt x="3206" y="5"/>
                      <a:pt x="3163" y="15"/>
                    </a:cubicBezTo>
                    <a:lnTo>
                      <a:pt x="3151" y="3"/>
                    </a:lnTo>
                    <a:lnTo>
                      <a:pt x="556" y="479"/>
                    </a:lnTo>
                    <a:cubicBezTo>
                      <a:pt x="0" y="557"/>
                      <a:pt x="108" y="1349"/>
                      <a:pt x="608" y="1349"/>
                    </a:cubicBezTo>
                    <a:cubicBezTo>
                      <a:pt x="644" y="1349"/>
                      <a:pt x="682" y="1345"/>
                      <a:pt x="722" y="1337"/>
                    </a:cubicBezTo>
                    <a:lnTo>
                      <a:pt x="3306" y="872"/>
                    </a:lnTo>
                    <a:cubicBezTo>
                      <a:pt x="3881" y="817"/>
                      <a:pt x="3788" y="0"/>
                      <a:pt x="328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26"/>
              <p:cNvSpPr/>
              <p:nvPr/>
            </p:nvSpPr>
            <p:spPr>
              <a:xfrm>
                <a:off x="1158286" y="339926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8" y="6"/>
                      <a:pt x="870" y="15"/>
                    </a:cubicBezTo>
                    <a:cubicBezTo>
                      <a:pt x="191" y="134"/>
                      <a:pt x="0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3" y="1549"/>
                      <a:pt x="1861" y="1146"/>
                      <a:pt x="1762" y="635"/>
                    </a:cubicBezTo>
                    <a:cubicBezTo>
                      <a:pt x="1699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26"/>
              <p:cNvSpPr/>
              <p:nvPr/>
            </p:nvSpPr>
            <p:spPr>
              <a:xfrm>
                <a:off x="1227795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3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0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26"/>
              <p:cNvSpPr/>
              <p:nvPr/>
            </p:nvSpPr>
            <p:spPr>
              <a:xfrm>
                <a:off x="1171736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2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4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26"/>
              <p:cNvSpPr/>
              <p:nvPr/>
            </p:nvSpPr>
            <p:spPr>
              <a:xfrm>
                <a:off x="1241342" y="3458874"/>
                <a:ext cx="121440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349" extrusionOk="0">
                    <a:moveTo>
                      <a:pt x="3105" y="1"/>
                    </a:moveTo>
                    <a:lnTo>
                      <a:pt x="509" y="477"/>
                    </a:lnTo>
                    <a:cubicBezTo>
                      <a:pt x="1" y="616"/>
                      <a:pt x="109" y="1348"/>
                      <a:pt x="616" y="1348"/>
                    </a:cubicBezTo>
                    <a:cubicBezTo>
                      <a:pt x="632" y="1348"/>
                      <a:pt x="648" y="1348"/>
                      <a:pt x="664" y="1346"/>
                    </a:cubicBezTo>
                    <a:lnTo>
                      <a:pt x="3259" y="882"/>
                    </a:lnTo>
                    <a:cubicBezTo>
                      <a:pt x="3764" y="744"/>
                      <a:pt x="3650" y="10"/>
                      <a:pt x="3151" y="10"/>
                    </a:cubicBezTo>
                    <a:cubicBezTo>
                      <a:pt x="3132" y="10"/>
                      <a:pt x="3113" y="11"/>
                      <a:pt x="3093" y="13"/>
                    </a:cubicBezTo>
                    <a:lnTo>
                      <a:pt x="3105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26"/>
              <p:cNvSpPr/>
              <p:nvPr/>
            </p:nvSpPr>
            <p:spPr>
              <a:xfrm>
                <a:off x="1114516" y="3782714"/>
                <a:ext cx="249267" cy="22414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9" extrusionOk="0">
                    <a:moveTo>
                      <a:pt x="3940" y="0"/>
                    </a:moveTo>
                    <a:cubicBezTo>
                      <a:pt x="2906" y="0"/>
                      <a:pt x="1888" y="466"/>
                      <a:pt x="1214" y="1331"/>
                    </a:cubicBezTo>
                    <a:lnTo>
                      <a:pt x="6953" y="4963"/>
                    </a:lnTo>
                    <a:cubicBezTo>
                      <a:pt x="7727" y="3391"/>
                      <a:pt x="7239" y="1474"/>
                      <a:pt x="5775" y="534"/>
                    </a:cubicBezTo>
                    <a:cubicBezTo>
                      <a:pt x="5207" y="173"/>
                      <a:pt x="4570" y="0"/>
                      <a:pt x="3940" y="0"/>
                    </a:cubicBezTo>
                    <a:close/>
                    <a:moveTo>
                      <a:pt x="810" y="1974"/>
                    </a:moveTo>
                    <a:lnTo>
                      <a:pt x="810" y="1974"/>
                    </a:lnTo>
                    <a:cubicBezTo>
                      <a:pt x="0" y="3546"/>
                      <a:pt x="524" y="5475"/>
                      <a:pt x="2012" y="6415"/>
                    </a:cubicBezTo>
                    <a:cubicBezTo>
                      <a:pt x="2579" y="6775"/>
                      <a:pt x="3212" y="6948"/>
                      <a:pt x="3839" y="6948"/>
                    </a:cubicBezTo>
                    <a:cubicBezTo>
                      <a:pt x="4870" y="6948"/>
                      <a:pt x="5882" y="6480"/>
                      <a:pt x="6548" y="5606"/>
                    </a:cubicBezTo>
                    <a:lnTo>
                      <a:pt x="810" y="1974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26"/>
              <p:cNvSpPr/>
              <p:nvPr/>
            </p:nvSpPr>
            <p:spPr>
              <a:xfrm>
                <a:off x="1583407" y="3300276"/>
                <a:ext cx="196272" cy="182047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4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1" y="2287"/>
                      <a:pt x="1" y="3596"/>
                      <a:pt x="655" y="4561"/>
                    </a:cubicBezTo>
                    <a:lnTo>
                      <a:pt x="763" y="4727"/>
                    </a:lnTo>
                    <a:cubicBezTo>
                      <a:pt x="1172" y="5323"/>
                      <a:pt x="1837" y="5644"/>
                      <a:pt x="2514" y="5644"/>
                    </a:cubicBezTo>
                    <a:cubicBezTo>
                      <a:pt x="2920" y="5644"/>
                      <a:pt x="3330" y="5528"/>
                      <a:pt x="3692" y="5287"/>
                    </a:cubicBezTo>
                    <a:lnTo>
                      <a:pt x="6085" y="3656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26"/>
              <p:cNvSpPr/>
              <p:nvPr/>
            </p:nvSpPr>
            <p:spPr>
              <a:xfrm>
                <a:off x="1716297" y="3225154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68" y="0"/>
                    </a:moveTo>
                    <a:cubicBezTo>
                      <a:pt x="3162" y="0"/>
                      <a:pt x="2752" y="118"/>
                      <a:pt x="2393" y="365"/>
                    </a:cubicBezTo>
                    <a:lnTo>
                      <a:pt x="0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22" y="3354"/>
                      <a:pt x="6072" y="2044"/>
                      <a:pt x="5417" y="1091"/>
                    </a:cubicBezTo>
                    <a:lnTo>
                      <a:pt x="5310" y="925"/>
                    </a:lnTo>
                    <a:cubicBezTo>
                      <a:pt x="4902" y="324"/>
                      <a:pt x="4240" y="0"/>
                      <a:pt x="356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26"/>
              <p:cNvSpPr/>
              <p:nvPr/>
            </p:nvSpPr>
            <p:spPr>
              <a:xfrm>
                <a:off x="1526186" y="3675789"/>
                <a:ext cx="345677" cy="34467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0686" extrusionOk="0">
                    <a:moveTo>
                      <a:pt x="5017" y="0"/>
                    </a:moveTo>
                    <a:cubicBezTo>
                      <a:pt x="4831" y="0"/>
                      <a:pt x="4666" y="137"/>
                      <a:pt x="4644" y="324"/>
                    </a:cubicBezTo>
                    <a:lnTo>
                      <a:pt x="4180" y="3813"/>
                    </a:lnTo>
                    <a:lnTo>
                      <a:pt x="703" y="3349"/>
                    </a:lnTo>
                    <a:cubicBezTo>
                      <a:pt x="688" y="3347"/>
                      <a:pt x="673" y="3346"/>
                      <a:pt x="659" y="3346"/>
                    </a:cubicBezTo>
                    <a:cubicBezTo>
                      <a:pt x="474" y="3346"/>
                      <a:pt x="308" y="3482"/>
                      <a:pt x="286" y="3670"/>
                    </a:cubicBezTo>
                    <a:lnTo>
                      <a:pt x="24" y="5647"/>
                    </a:lnTo>
                    <a:cubicBezTo>
                      <a:pt x="1" y="5849"/>
                      <a:pt x="143" y="6028"/>
                      <a:pt x="346" y="6063"/>
                    </a:cubicBezTo>
                    <a:lnTo>
                      <a:pt x="3822" y="6528"/>
                    </a:lnTo>
                    <a:lnTo>
                      <a:pt x="3370" y="10004"/>
                    </a:lnTo>
                    <a:cubicBezTo>
                      <a:pt x="3334" y="10207"/>
                      <a:pt x="3477" y="10397"/>
                      <a:pt x="3691" y="10421"/>
                    </a:cubicBezTo>
                    <a:lnTo>
                      <a:pt x="5656" y="10683"/>
                    </a:lnTo>
                    <a:cubicBezTo>
                      <a:pt x="5671" y="10685"/>
                      <a:pt x="5686" y="10685"/>
                      <a:pt x="5700" y="10685"/>
                    </a:cubicBezTo>
                    <a:cubicBezTo>
                      <a:pt x="5885" y="10685"/>
                      <a:pt x="6051" y="10549"/>
                      <a:pt x="6073" y="10361"/>
                    </a:cubicBezTo>
                    <a:lnTo>
                      <a:pt x="6537" y="6873"/>
                    </a:lnTo>
                    <a:lnTo>
                      <a:pt x="10014" y="7337"/>
                    </a:lnTo>
                    <a:cubicBezTo>
                      <a:pt x="10028" y="7339"/>
                      <a:pt x="10043" y="7340"/>
                      <a:pt x="10058" y="7340"/>
                    </a:cubicBezTo>
                    <a:cubicBezTo>
                      <a:pt x="10243" y="7340"/>
                      <a:pt x="10408" y="7203"/>
                      <a:pt x="10430" y="7016"/>
                    </a:cubicBezTo>
                    <a:lnTo>
                      <a:pt x="10692" y="5039"/>
                    </a:lnTo>
                    <a:cubicBezTo>
                      <a:pt x="10716" y="4837"/>
                      <a:pt x="10573" y="4646"/>
                      <a:pt x="10371" y="4623"/>
                    </a:cubicBezTo>
                    <a:lnTo>
                      <a:pt x="6894" y="4170"/>
                    </a:lnTo>
                    <a:lnTo>
                      <a:pt x="7347" y="682"/>
                    </a:lnTo>
                    <a:cubicBezTo>
                      <a:pt x="7382" y="479"/>
                      <a:pt x="7240" y="289"/>
                      <a:pt x="7025" y="265"/>
                    </a:cubicBezTo>
                    <a:lnTo>
                      <a:pt x="5061" y="3"/>
                    </a:lnTo>
                    <a:cubicBezTo>
                      <a:pt x="5046" y="1"/>
                      <a:pt x="5031" y="0"/>
                      <a:pt x="501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26"/>
              <p:cNvSpPr/>
              <p:nvPr/>
            </p:nvSpPr>
            <p:spPr>
              <a:xfrm>
                <a:off x="1083390" y="4197223"/>
                <a:ext cx="349902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21" extrusionOk="0">
                    <a:moveTo>
                      <a:pt x="4159" y="435"/>
                    </a:moveTo>
                    <a:cubicBezTo>
                      <a:pt x="4446" y="435"/>
                      <a:pt x="4730" y="608"/>
                      <a:pt x="4787" y="994"/>
                    </a:cubicBezTo>
                    <a:cubicBezTo>
                      <a:pt x="4811" y="1184"/>
                      <a:pt x="4763" y="1387"/>
                      <a:pt x="4632" y="1542"/>
                    </a:cubicBezTo>
                    <a:lnTo>
                      <a:pt x="3846" y="1684"/>
                    </a:lnTo>
                    <a:cubicBezTo>
                      <a:pt x="3668" y="1589"/>
                      <a:pt x="3549" y="1434"/>
                      <a:pt x="3513" y="1244"/>
                    </a:cubicBezTo>
                    <a:lnTo>
                      <a:pt x="3513" y="1232"/>
                    </a:lnTo>
                    <a:cubicBezTo>
                      <a:pt x="3398" y="732"/>
                      <a:pt x="3782" y="435"/>
                      <a:pt x="4159" y="435"/>
                    </a:cubicBezTo>
                    <a:close/>
                    <a:moveTo>
                      <a:pt x="7880" y="2746"/>
                    </a:moveTo>
                    <a:cubicBezTo>
                      <a:pt x="8137" y="2746"/>
                      <a:pt x="8364" y="2934"/>
                      <a:pt x="8406" y="3196"/>
                    </a:cubicBezTo>
                    <a:lnTo>
                      <a:pt x="9788" y="10757"/>
                    </a:lnTo>
                    <a:cubicBezTo>
                      <a:pt x="9835" y="11055"/>
                      <a:pt x="9645" y="11340"/>
                      <a:pt x="9347" y="11400"/>
                    </a:cubicBezTo>
                    <a:lnTo>
                      <a:pt x="3084" y="12543"/>
                    </a:lnTo>
                    <a:cubicBezTo>
                      <a:pt x="3054" y="12548"/>
                      <a:pt x="3023" y="12550"/>
                      <a:pt x="2993" y="12550"/>
                    </a:cubicBezTo>
                    <a:cubicBezTo>
                      <a:pt x="2730" y="12550"/>
                      <a:pt x="2496" y="12369"/>
                      <a:pt x="2453" y="12102"/>
                    </a:cubicBezTo>
                    <a:lnTo>
                      <a:pt x="1072" y="4530"/>
                    </a:lnTo>
                    <a:cubicBezTo>
                      <a:pt x="1013" y="4232"/>
                      <a:pt x="1215" y="3947"/>
                      <a:pt x="1513" y="3899"/>
                    </a:cubicBezTo>
                    <a:lnTo>
                      <a:pt x="2263" y="3768"/>
                    </a:lnTo>
                    <a:cubicBezTo>
                      <a:pt x="2294" y="3968"/>
                      <a:pt x="2475" y="4121"/>
                      <a:pt x="2681" y="4121"/>
                    </a:cubicBezTo>
                    <a:cubicBezTo>
                      <a:pt x="2708" y="4121"/>
                      <a:pt x="2735" y="4119"/>
                      <a:pt x="2763" y="4113"/>
                    </a:cubicBezTo>
                    <a:lnTo>
                      <a:pt x="6680" y="3399"/>
                    </a:lnTo>
                    <a:cubicBezTo>
                      <a:pt x="6906" y="3351"/>
                      <a:pt x="7073" y="3125"/>
                      <a:pt x="7025" y="2887"/>
                    </a:cubicBezTo>
                    <a:lnTo>
                      <a:pt x="7775" y="2756"/>
                    </a:lnTo>
                    <a:cubicBezTo>
                      <a:pt x="7811" y="2749"/>
                      <a:pt x="7846" y="2746"/>
                      <a:pt x="7880" y="2746"/>
                    </a:cubicBezTo>
                    <a:close/>
                    <a:moveTo>
                      <a:pt x="4137" y="0"/>
                    </a:moveTo>
                    <a:cubicBezTo>
                      <a:pt x="4073" y="0"/>
                      <a:pt x="4007" y="6"/>
                      <a:pt x="3942" y="18"/>
                    </a:cubicBezTo>
                    <a:cubicBezTo>
                      <a:pt x="3346" y="125"/>
                      <a:pt x="2953" y="708"/>
                      <a:pt x="3072" y="1303"/>
                    </a:cubicBezTo>
                    <a:cubicBezTo>
                      <a:pt x="3108" y="1482"/>
                      <a:pt x="3180" y="1637"/>
                      <a:pt x="3287" y="1780"/>
                    </a:cubicBezTo>
                    <a:lnTo>
                      <a:pt x="2513" y="1923"/>
                    </a:lnTo>
                    <a:cubicBezTo>
                      <a:pt x="2203" y="1982"/>
                      <a:pt x="1989" y="2292"/>
                      <a:pt x="2049" y="2601"/>
                    </a:cubicBezTo>
                    <a:lnTo>
                      <a:pt x="2096" y="2887"/>
                    </a:lnTo>
                    <a:lnTo>
                      <a:pt x="810" y="3125"/>
                    </a:lnTo>
                    <a:cubicBezTo>
                      <a:pt x="322" y="3208"/>
                      <a:pt x="1" y="3673"/>
                      <a:pt x="96" y="4161"/>
                    </a:cubicBezTo>
                    <a:lnTo>
                      <a:pt x="1668" y="12793"/>
                    </a:lnTo>
                    <a:cubicBezTo>
                      <a:pt x="1742" y="13218"/>
                      <a:pt x="2121" y="13520"/>
                      <a:pt x="2549" y="13520"/>
                    </a:cubicBezTo>
                    <a:cubicBezTo>
                      <a:pt x="2600" y="13520"/>
                      <a:pt x="2651" y="13516"/>
                      <a:pt x="2703" y="13507"/>
                    </a:cubicBezTo>
                    <a:lnTo>
                      <a:pt x="10038" y="12162"/>
                    </a:lnTo>
                    <a:cubicBezTo>
                      <a:pt x="10526" y="12079"/>
                      <a:pt x="10847" y="11602"/>
                      <a:pt x="10752" y="11126"/>
                    </a:cubicBezTo>
                    <a:lnTo>
                      <a:pt x="9180" y="2494"/>
                    </a:lnTo>
                    <a:cubicBezTo>
                      <a:pt x="9107" y="2064"/>
                      <a:pt x="8728" y="1763"/>
                      <a:pt x="8313" y="1763"/>
                    </a:cubicBezTo>
                    <a:cubicBezTo>
                      <a:pt x="8257" y="1763"/>
                      <a:pt x="8201" y="1768"/>
                      <a:pt x="8145" y="1780"/>
                    </a:cubicBezTo>
                    <a:lnTo>
                      <a:pt x="6859" y="2018"/>
                    </a:lnTo>
                    <a:lnTo>
                      <a:pt x="6811" y="1732"/>
                    </a:lnTo>
                    <a:cubicBezTo>
                      <a:pt x="6757" y="1451"/>
                      <a:pt x="6498" y="1249"/>
                      <a:pt x="6219" y="1249"/>
                    </a:cubicBezTo>
                    <a:cubicBezTo>
                      <a:pt x="6190" y="1249"/>
                      <a:pt x="6161" y="1251"/>
                      <a:pt x="6132" y="1256"/>
                    </a:cubicBezTo>
                    <a:lnTo>
                      <a:pt x="5180" y="1434"/>
                    </a:lnTo>
                    <a:cubicBezTo>
                      <a:pt x="5239" y="1268"/>
                      <a:pt x="5251" y="1089"/>
                      <a:pt x="5216" y="910"/>
                    </a:cubicBezTo>
                    <a:cubicBezTo>
                      <a:pt x="5131" y="380"/>
                      <a:pt x="4667" y="0"/>
                      <a:pt x="413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26"/>
              <p:cNvSpPr/>
              <p:nvPr/>
            </p:nvSpPr>
            <p:spPr>
              <a:xfrm>
                <a:off x="1145609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1" y="1545"/>
                      <a:pt x="1007" y="1545"/>
                    </a:cubicBezTo>
                    <a:cubicBezTo>
                      <a:pt x="1453" y="1545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26"/>
              <p:cNvSpPr/>
              <p:nvPr/>
            </p:nvSpPr>
            <p:spPr>
              <a:xfrm>
                <a:off x="1213893" y="4339823"/>
                <a:ext cx="124375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1345" extrusionOk="0">
                    <a:moveTo>
                      <a:pt x="3258" y="1"/>
                    </a:moveTo>
                    <a:cubicBezTo>
                      <a:pt x="3223" y="1"/>
                      <a:pt x="3185" y="5"/>
                      <a:pt x="3146" y="14"/>
                    </a:cubicBezTo>
                    <a:lnTo>
                      <a:pt x="3134" y="14"/>
                    </a:lnTo>
                    <a:lnTo>
                      <a:pt x="539" y="478"/>
                    </a:lnTo>
                    <a:cubicBezTo>
                      <a:pt x="1" y="579"/>
                      <a:pt x="106" y="1345"/>
                      <a:pt x="607" y="1345"/>
                    </a:cubicBezTo>
                    <a:cubicBezTo>
                      <a:pt x="638" y="1345"/>
                      <a:pt x="671" y="1342"/>
                      <a:pt x="705" y="1335"/>
                    </a:cubicBezTo>
                    <a:lnTo>
                      <a:pt x="3289" y="871"/>
                    </a:lnTo>
                    <a:cubicBezTo>
                      <a:pt x="3855" y="793"/>
                      <a:pt x="3748" y="1"/>
                      <a:pt x="325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26"/>
              <p:cNvSpPr/>
              <p:nvPr/>
            </p:nvSpPr>
            <p:spPr>
              <a:xfrm>
                <a:off x="1158286" y="442397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0" y="1012"/>
                      <a:pt x="560" y="1405"/>
                    </a:cubicBezTo>
                    <a:cubicBezTo>
                      <a:pt x="701" y="1502"/>
                      <a:pt x="854" y="1546"/>
                      <a:pt x="1002" y="1546"/>
                    </a:cubicBezTo>
                    <a:cubicBezTo>
                      <a:pt x="1453" y="1546"/>
                      <a:pt x="1861" y="1142"/>
                      <a:pt x="1762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26"/>
              <p:cNvSpPr/>
              <p:nvPr/>
            </p:nvSpPr>
            <p:spPr>
              <a:xfrm>
                <a:off x="1227795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3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0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26"/>
              <p:cNvSpPr/>
              <p:nvPr/>
            </p:nvSpPr>
            <p:spPr>
              <a:xfrm>
                <a:off x="1171736" y="4498130"/>
                <a:ext cx="60123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57" extrusionOk="0">
                    <a:moveTo>
                      <a:pt x="1009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202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699" y="268"/>
                      <a:pt x="1376" y="0"/>
                      <a:pt x="100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26"/>
              <p:cNvSpPr/>
              <p:nvPr/>
            </p:nvSpPr>
            <p:spPr>
              <a:xfrm>
                <a:off x="1240826" y="4483390"/>
                <a:ext cx="122311" cy="43673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1354" extrusionOk="0">
                    <a:moveTo>
                      <a:pt x="3178" y="1"/>
                    </a:moveTo>
                    <a:cubicBezTo>
                      <a:pt x="3159" y="1"/>
                      <a:pt x="3140" y="2"/>
                      <a:pt x="3121" y="4"/>
                    </a:cubicBezTo>
                    <a:lnTo>
                      <a:pt x="525" y="480"/>
                    </a:lnTo>
                    <a:cubicBezTo>
                      <a:pt x="0" y="605"/>
                      <a:pt x="120" y="1354"/>
                      <a:pt x="613" y="1354"/>
                    </a:cubicBezTo>
                    <a:cubicBezTo>
                      <a:pt x="634" y="1354"/>
                      <a:pt x="657" y="1352"/>
                      <a:pt x="680" y="1349"/>
                    </a:cubicBezTo>
                    <a:lnTo>
                      <a:pt x="3275" y="885"/>
                    </a:lnTo>
                    <a:cubicBezTo>
                      <a:pt x="3792" y="747"/>
                      <a:pt x="3678" y="1"/>
                      <a:pt x="317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26"/>
              <p:cNvSpPr/>
              <p:nvPr/>
            </p:nvSpPr>
            <p:spPr>
              <a:xfrm>
                <a:off x="1114516" y="4806940"/>
                <a:ext cx="250396" cy="224527"/>
              </a:xfrm>
              <a:custGeom>
                <a:avLst/>
                <a:gdLst/>
                <a:ahLst/>
                <a:cxnLst/>
                <a:rect l="l" t="t" r="r" b="b"/>
                <a:pathLst>
                  <a:path w="7763" h="6961" extrusionOk="0">
                    <a:moveTo>
                      <a:pt x="3924" y="1"/>
                    </a:moveTo>
                    <a:cubicBezTo>
                      <a:pt x="2893" y="1"/>
                      <a:pt x="1881" y="469"/>
                      <a:pt x="1214" y="1343"/>
                    </a:cubicBezTo>
                    <a:lnTo>
                      <a:pt x="6953" y="4975"/>
                    </a:lnTo>
                    <a:cubicBezTo>
                      <a:pt x="7763" y="3403"/>
                      <a:pt x="7239" y="1474"/>
                      <a:pt x="5751" y="534"/>
                    </a:cubicBezTo>
                    <a:cubicBezTo>
                      <a:pt x="5184" y="174"/>
                      <a:pt x="4551" y="1"/>
                      <a:pt x="3924" y="1"/>
                    </a:cubicBezTo>
                    <a:close/>
                    <a:moveTo>
                      <a:pt x="810" y="1986"/>
                    </a:moveTo>
                    <a:lnTo>
                      <a:pt x="810" y="1986"/>
                    </a:lnTo>
                    <a:cubicBezTo>
                      <a:pt x="0" y="3558"/>
                      <a:pt x="524" y="5487"/>
                      <a:pt x="2012" y="6427"/>
                    </a:cubicBezTo>
                    <a:cubicBezTo>
                      <a:pt x="2579" y="6787"/>
                      <a:pt x="3212" y="6960"/>
                      <a:pt x="3839" y="6960"/>
                    </a:cubicBezTo>
                    <a:cubicBezTo>
                      <a:pt x="4870" y="6960"/>
                      <a:pt x="5882" y="6492"/>
                      <a:pt x="6548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26"/>
              <p:cNvSpPr/>
              <p:nvPr/>
            </p:nvSpPr>
            <p:spPr>
              <a:xfrm>
                <a:off x="1583407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608" y="0"/>
                    </a:moveTo>
                    <a:lnTo>
                      <a:pt x="1215" y="1632"/>
                    </a:lnTo>
                    <a:cubicBezTo>
                      <a:pt x="251" y="2286"/>
                      <a:pt x="1" y="3596"/>
                      <a:pt x="655" y="4560"/>
                    </a:cubicBezTo>
                    <a:lnTo>
                      <a:pt x="763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2" y="5275"/>
                    </a:cubicBezTo>
                    <a:lnTo>
                      <a:pt x="6085" y="3644"/>
                    </a:lnTo>
                    <a:lnTo>
                      <a:pt x="3608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26"/>
              <p:cNvSpPr/>
              <p:nvPr/>
            </p:nvSpPr>
            <p:spPr>
              <a:xfrm>
                <a:off x="1716297" y="4249734"/>
                <a:ext cx="195885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1" extrusionOk="0">
                    <a:moveTo>
                      <a:pt x="3568" y="1"/>
                    </a:moveTo>
                    <a:cubicBezTo>
                      <a:pt x="3162" y="1"/>
                      <a:pt x="2752" y="119"/>
                      <a:pt x="2393" y="366"/>
                    </a:cubicBezTo>
                    <a:lnTo>
                      <a:pt x="0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22" y="3354"/>
                      <a:pt x="6072" y="2045"/>
                      <a:pt x="5417" y="1092"/>
                    </a:cubicBezTo>
                    <a:lnTo>
                      <a:pt x="5310" y="926"/>
                    </a:lnTo>
                    <a:cubicBezTo>
                      <a:pt x="4902" y="325"/>
                      <a:pt x="4240" y="1"/>
                      <a:pt x="35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26"/>
              <p:cNvSpPr/>
              <p:nvPr/>
            </p:nvSpPr>
            <p:spPr>
              <a:xfrm>
                <a:off x="1526186" y="4700692"/>
                <a:ext cx="345677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0677" extrusionOk="0">
                    <a:moveTo>
                      <a:pt x="4999" y="0"/>
                    </a:moveTo>
                    <a:cubicBezTo>
                      <a:pt x="4821" y="0"/>
                      <a:pt x="4665" y="135"/>
                      <a:pt x="4644" y="327"/>
                    </a:cubicBezTo>
                    <a:lnTo>
                      <a:pt x="4180" y="3804"/>
                    </a:lnTo>
                    <a:lnTo>
                      <a:pt x="703" y="3339"/>
                    </a:lnTo>
                    <a:cubicBezTo>
                      <a:pt x="688" y="3338"/>
                      <a:pt x="673" y="3337"/>
                      <a:pt x="659" y="3337"/>
                    </a:cubicBezTo>
                    <a:cubicBezTo>
                      <a:pt x="474" y="3337"/>
                      <a:pt x="308" y="3473"/>
                      <a:pt x="286" y="3661"/>
                    </a:cubicBezTo>
                    <a:lnTo>
                      <a:pt x="24" y="5637"/>
                    </a:lnTo>
                    <a:cubicBezTo>
                      <a:pt x="1" y="5840"/>
                      <a:pt x="143" y="6030"/>
                      <a:pt x="346" y="6054"/>
                    </a:cubicBezTo>
                    <a:lnTo>
                      <a:pt x="3822" y="6518"/>
                    </a:lnTo>
                    <a:lnTo>
                      <a:pt x="3370" y="9995"/>
                    </a:lnTo>
                    <a:cubicBezTo>
                      <a:pt x="3334" y="10197"/>
                      <a:pt x="3477" y="10388"/>
                      <a:pt x="3691" y="10412"/>
                    </a:cubicBezTo>
                    <a:lnTo>
                      <a:pt x="5656" y="10674"/>
                    </a:lnTo>
                    <a:cubicBezTo>
                      <a:pt x="5671" y="10675"/>
                      <a:pt x="5686" y="10676"/>
                      <a:pt x="5700" y="10676"/>
                    </a:cubicBezTo>
                    <a:cubicBezTo>
                      <a:pt x="5885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3" y="7331"/>
                      <a:pt x="10053" y="7333"/>
                      <a:pt x="10072" y="7333"/>
                    </a:cubicBezTo>
                    <a:cubicBezTo>
                      <a:pt x="10252" y="7333"/>
                      <a:pt x="10409" y="7189"/>
                      <a:pt x="10430" y="7007"/>
                    </a:cubicBezTo>
                    <a:lnTo>
                      <a:pt x="10692" y="5042"/>
                    </a:lnTo>
                    <a:cubicBezTo>
                      <a:pt x="10716" y="4828"/>
                      <a:pt x="10573" y="4649"/>
                      <a:pt x="10371" y="4613"/>
                    </a:cubicBezTo>
                    <a:lnTo>
                      <a:pt x="6894" y="4161"/>
                    </a:lnTo>
                    <a:lnTo>
                      <a:pt x="7347" y="684"/>
                    </a:lnTo>
                    <a:cubicBezTo>
                      <a:pt x="7382" y="470"/>
                      <a:pt x="7240" y="291"/>
                      <a:pt x="7025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26"/>
              <p:cNvSpPr/>
              <p:nvPr/>
            </p:nvSpPr>
            <p:spPr>
              <a:xfrm>
                <a:off x="58777" y="3173353"/>
                <a:ext cx="349902" cy="435120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490" extrusionOk="0">
                    <a:moveTo>
                      <a:pt x="4152" y="412"/>
                    </a:moveTo>
                    <a:cubicBezTo>
                      <a:pt x="4441" y="412"/>
                      <a:pt x="4724" y="585"/>
                      <a:pt x="4775" y="971"/>
                    </a:cubicBezTo>
                    <a:cubicBezTo>
                      <a:pt x="4811" y="1173"/>
                      <a:pt x="4763" y="1364"/>
                      <a:pt x="4632" y="1519"/>
                    </a:cubicBezTo>
                    <a:lnTo>
                      <a:pt x="3835" y="1662"/>
                    </a:lnTo>
                    <a:cubicBezTo>
                      <a:pt x="3668" y="1566"/>
                      <a:pt x="3549" y="1400"/>
                      <a:pt x="3501" y="1209"/>
                    </a:cubicBezTo>
                    <a:cubicBezTo>
                      <a:pt x="3386" y="709"/>
                      <a:pt x="3774" y="412"/>
                      <a:pt x="4152" y="412"/>
                    </a:cubicBezTo>
                    <a:close/>
                    <a:moveTo>
                      <a:pt x="7876" y="2723"/>
                    </a:moveTo>
                    <a:cubicBezTo>
                      <a:pt x="8126" y="2723"/>
                      <a:pt x="8354" y="2911"/>
                      <a:pt x="8407" y="3174"/>
                    </a:cubicBezTo>
                    <a:lnTo>
                      <a:pt x="9788" y="10746"/>
                    </a:lnTo>
                    <a:cubicBezTo>
                      <a:pt x="9835" y="11044"/>
                      <a:pt x="9633" y="11329"/>
                      <a:pt x="9335" y="11377"/>
                    </a:cubicBezTo>
                    <a:lnTo>
                      <a:pt x="3073" y="12520"/>
                    </a:lnTo>
                    <a:cubicBezTo>
                      <a:pt x="3042" y="12525"/>
                      <a:pt x="3012" y="12527"/>
                      <a:pt x="2982" y="12527"/>
                    </a:cubicBezTo>
                    <a:cubicBezTo>
                      <a:pt x="2719" y="12527"/>
                      <a:pt x="2483" y="12345"/>
                      <a:pt x="2430" y="12068"/>
                    </a:cubicBezTo>
                    <a:lnTo>
                      <a:pt x="1072" y="4507"/>
                    </a:lnTo>
                    <a:cubicBezTo>
                      <a:pt x="1013" y="4210"/>
                      <a:pt x="1215" y="3924"/>
                      <a:pt x="1513" y="3876"/>
                    </a:cubicBezTo>
                    <a:lnTo>
                      <a:pt x="2263" y="3733"/>
                    </a:lnTo>
                    <a:cubicBezTo>
                      <a:pt x="2295" y="3948"/>
                      <a:pt x="2483" y="4096"/>
                      <a:pt x="2695" y="4096"/>
                    </a:cubicBezTo>
                    <a:cubicBezTo>
                      <a:pt x="2717" y="4096"/>
                      <a:pt x="2740" y="4094"/>
                      <a:pt x="2763" y="4090"/>
                    </a:cubicBezTo>
                    <a:lnTo>
                      <a:pt x="6680" y="3376"/>
                    </a:lnTo>
                    <a:cubicBezTo>
                      <a:pt x="6906" y="3328"/>
                      <a:pt x="7073" y="3102"/>
                      <a:pt x="7025" y="2864"/>
                    </a:cubicBezTo>
                    <a:lnTo>
                      <a:pt x="7776" y="2733"/>
                    </a:lnTo>
                    <a:cubicBezTo>
                      <a:pt x="7809" y="2726"/>
                      <a:pt x="7843" y="2723"/>
                      <a:pt x="7876" y="2723"/>
                    </a:cubicBezTo>
                    <a:close/>
                    <a:moveTo>
                      <a:pt x="4138" y="1"/>
                    </a:moveTo>
                    <a:cubicBezTo>
                      <a:pt x="4073" y="1"/>
                      <a:pt x="4008" y="7"/>
                      <a:pt x="3942" y="19"/>
                    </a:cubicBezTo>
                    <a:cubicBezTo>
                      <a:pt x="3358" y="126"/>
                      <a:pt x="2965" y="685"/>
                      <a:pt x="3073" y="1281"/>
                    </a:cubicBezTo>
                    <a:cubicBezTo>
                      <a:pt x="3108" y="1447"/>
                      <a:pt x="3180" y="1614"/>
                      <a:pt x="3287" y="1757"/>
                    </a:cubicBezTo>
                    <a:lnTo>
                      <a:pt x="2513" y="1900"/>
                    </a:lnTo>
                    <a:cubicBezTo>
                      <a:pt x="2192" y="1971"/>
                      <a:pt x="1989" y="2269"/>
                      <a:pt x="2037" y="2590"/>
                    </a:cubicBezTo>
                    <a:lnTo>
                      <a:pt x="2096" y="2864"/>
                    </a:lnTo>
                    <a:lnTo>
                      <a:pt x="798" y="3102"/>
                    </a:lnTo>
                    <a:cubicBezTo>
                      <a:pt x="322" y="3197"/>
                      <a:pt x="1" y="3662"/>
                      <a:pt x="84" y="4150"/>
                    </a:cubicBezTo>
                    <a:lnTo>
                      <a:pt x="1668" y="12758"/>
                    </a:lnTo>
                    <a:cubicBezTo>
                      <a:pt x="1741" y="13188"/>
                      <a:pt x="2111" y="13489"/>
                      <a:pt x="2532" y="13489"/>
                    </a:cubicBezTo>
                    <a:cubicBezTo>
                      <a:pt x="2588" y="13489"/>
                      <a:pt x="2646" y="13484"/>
                      <a:pt x="2703" y="13473"/>
                    </a:cubicBezTo>
                    <a:lnTo>
                      <a:pt x="10050" y="12139"/>
                    </a:lnTo>
                    <a:cubicBezTo>
                      <a:pt x="10526" y="12044"/>
                      <a:pt x="10847" y="11579"/>
                      <a:pt x="10764" y="11091"/>
                    </a:cubicBezTo>
                    <a:lnTo>
                      <a:pt x="9180" y="2459"/>
                    </a:lnTo>
                    <a:cubicBezTo>
                      <a:pt x="9107" y="2029"/>
                      <a:pt x="8737" y="1728"/>
                      <a:pt x="8317" y="1728"/>
                    </a:cubicBezTo>
                    <a:cubicBezTo>
                      <a:pt x="8260" y="1728"/>
                      <a:pt x="8202" y="1734"/>
                      <a:pt x="8145" y="1745"/>
                    </a:cubicBezTo>
                    <a:lnTo>
                      <a:pt x="6859" y="1995"/>
                    </a:lnTo>
                    <a:lnTo>
                      <a:pt x="6811" y="1721"/>
                    </a:lnTo>
                    <a:cubicBezTo>
                      <a:pt x="6757" y="1430"/>
                      <a:pt x="6498" y="1226"/>
                      <a:pt x="6219" y="1226"/>
                    </a:cubicBezTo>
                    <a:cubicBezTo>
                      <a:pt x="6190" y="1226"/>
                      <a:pt x="6161" y="1228"/>
                      <a:pt x="6132" y="1233"/>
                    </a:cubicBezTo>
                    <a:lnTo>
                      <a:pt x="5180" y="1412"/>
                    </a:lnTo>
                    <a:cubicBezTo>
                      <a:pt x="5228" y="1245"/>
                      <a:pt x="5240" y="1066"/>
                      <a:pt x="5216" y="888"/>
                    </a:cubicBezTo>
                    <a:cubicBezTo>
                      <a:pt x="5110" y="369"/>
                      <a:pt x="4656" y="1"/>
                      <a:pt x="413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26"/>
              <p:cNvSpPr/>
              <p:nvPr/>
            </p:nvSpPr>
            <p:spPr>
              <a:xfrm>
                <a:off x="120997" y="332975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3" y="1549"/>
                      <a:pt x="1861" y="1146"/>
                      <a:pt x="1763" y="634"/>
                    </a:cubicBezTo>
                    <a:cubicBezTo>
                      <a:pt x="1700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26"/>
              <p:cNvSpPr/>
              <p:nvPr/>
            </p:nvSpPr>
            <p:spPr>
              <a:xfrm>
                <a:off x="188733" y="3315178"/>
                <a:ext cx="125214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1350" extrusionOk="0">
                    <a:moveTo>
                      <a:pt x="3282" y="0"/>
                    </a:moveTo>
                    <a:cubicBezTo>
                      <a:pt x="3245" y="0"/>
                      <a:pt x="3205" y="5"/>
                      <a:pt x="3163" y="15"/>
                    </a:cubicBezTo>
                    <a:lnTo>
                      <a:pt x="3151" y="3"/>
                    </a:lnTo>
                    <a:lnTo>
                      <a:pt x="556" y="479"/>
                    </a:lnTo>
                    <a:cubicBezTo>
                      <a:pt x="1" y="568"/>
                      <a:pt x="108" y="1350"/>
                      <a:pt x="597" y="1350"/>
                    </a:cubicBezTo>
                    <a:cubicBezTo>
                      <a:pt x="633" y="1350"/>
                      <a:pt x="671" y="1345"/>
                      <a:pt x="710" y="1337"/>
                    </a:cubicBezTo>
                    <a:lnTo>
                      <a:pt x="3306" y="872"/>
                    </a:lnTo>
                    <a:cubicBezTo>
                      <a:pt x="3882" y="817"/>
                      <a:pt x="3778" y="0"/>
                      <a:pt x="3282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26"/>
              <p:cNvSpPr/>
              <p:nvPr/>
            </p:nvSpPr>
            <p:spPr>
              <a:xfrm>
                <a:off x="133673" y="339926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9" y="6"/>
                      <a:pt x="870" y="15"/>
                    </a:cubicBezTo>
                    <a:cubicBezTo>
                      <a:pt x="191" y="134"/>
                      <a:pt x="0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3" y="1549"/>
                      <a:pt x="1861" y="1146"/>
                      <a:pt x="1763" y="635"/>
                    </a:cubicBezTo>
                    <a:cubicBezTo>
                      <a:pt x="1700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26"/>
              <p:cNvSpPr/>
              <p:nvPr/>
            </p:nvSpPr>
            <p:spPr>
              <a:xfrm>
                <a:off x="203183" y="3384688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4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1" y="467"/>
                    </a:lnTo>
                    <a:cubicBezTo>
                      <a:pt x="0" y="619"/>
                      <a:pt x="125" y="1350"/>
                      <a:pt x="620" y="1350"/>
                    </a:cubicBezTo>
                    <a:cubicBezTo>
                      <a:pt x="632" y="1350"/>
                      <a:pt x="643" y="1349"/>
                      <a:pt x="655" y="1348"/>
                    </a:cubicBezTo>
                    <a:lnTo>
                      <a:pt x="3251" y="872"/>
                    </a:lnTo>
                    <a:cubicBezTo>
                      <a:pt x="3747" y="722"/>
                      <a:pt x="3639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26"/>
              <p:cNvSpPr/>
              <p:nvPr/>
            </p:nvSpPr>
            <p:spPr>
              <a:xfrm>
                <a:off x="147124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4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26"/>
              <p:cNvSpPr/>
              <p:nvPr/>
            </p:nvSpPr>
            <p:spPr>
              <a:xfrm>
                <a:off x="216375" y="3458874"/>
                <a:ext cx="121795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49" extrusionOk="0">
                    <a:moveTo>
                      <a:pt x="3104" y="1"/>
                    </a:moveTo>
                    <a:lnTo>
                      <a:pt x="508" y="477"/>
                    </a:lnTo>
                    <a:cubicBezTo>
                      <a:pt x="0" y="616"/>
                      <a:pt x="119" y="1348"/>
                      <a:pt x="627" y="1348"/>
                    </a:cubicBezTo>
                    <a:cubicBezTo>
                      <a:pt x="643" y="1348"/>
                      <a:pt x="659" y="1348"/>
                      <a:pt x="675" y="1346"/>
                    </a:cubicBezTo>
                    <a:lnTo>
                      <a:pt x="3271" y="882"/>
                    </a:lnTo>
                    <a:cubicBezTo>
                      <a:pt x="3775" y="744"/>
                      <a:pt x="3661" y="10"/>
                      <a:pt x="3162" y="10"/>
                    </a:cubicBezTo>
                    <a:cubicBezTo>
                      <a:pt x="3143" y="10"/>
                      <a:pt x="3124" y="11"/>
                      <a:pt x="3104" y="13"/>
                    </a:cubicBezTo>
                    <a:lnTo>
                      <a:pt x="3104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26"/>
              <p:cNvSpPr/>
              <p:nvPr/>
            </p:nvSpPr>
            <p:spPr>
              <a:xfrm>
                <a:off x="91032" y="3782231"/>
                <a:ext cx="249299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6947" extrusionOk="0">
                    <a:moveTo>
                      <a:pt x="3896" y="1"/>
                    </a:moveTo>
                    <a:cubicBezTo>
                      <a:pt x="2865" y="1"/>
                      <a:pt x="1848" y="470"/>
                      <a:pt x="1180" y="1346"/>
                    </a:cubicBezTo>
                    <a:lnTo>
                      <a:pt x="6918" y="4978"/>
                    </a:lnTo>
                    <a:cubicBezTo>
                      <a:pt x="7728" y="3406"/>
                      <a:pt x="7204" y="1477"/>
                      <a:pt x="5704" y="525"/>
                    </a:cubicBezTo>
                    <a:cubicBezTo>
                      <a:pt x="5144" y="171"/>
                      <a:pt x="4517" y="1"/>
                      <a:pt x="3896" y="1"/>
                    </a:cubicBezTo>
                    <a:close/>
                    <a:moveTo>
                      <a:pt x="775" y="1989"/>
                    </a:moveTo>
                    <a:cubicBezTo>
                      <a:pt x="1" y="3561"/>
                      <a:pt x="489" y="5478"/>
                      <a:pt x="1954" y="6418"/>
                    </a:cubicBezTo>
                    <a:cubicBezTo>
                      <a:pt x="2522" y="6775"/>
                      <a:pt x="3157" y="6947"/>
                      <a:pt x="3787" y="6947"/>
                    </a:cubicBezTo>
                    <a:cubicBezTo>
                      <a:pt x="4818" y="6947"/>
                      <a:pt x="5833" y="6486"/>
                      <a:pt x="6514" y="5621"/>
                    </a:cubicBezTo>
                    <a:lnTo>
                      <a:pt x="775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26"/>
              <p:cNvSpPr/>
              <p:nvPr/>
            </p:nvSpPr>
            <p:spPr>
              <a:xfrm>
                <a:off x="558794" y="3300276"/>
                <a:ext cx="196272" cy="182047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4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1" y="2287"/>
                      <a:pt x="1" y="3596"/>
                      <a:pt x="656" y="4561"/>
                    </a:cubicBezTo>
                    <a:lnTo>
                      <a:pt x="763" y="4727"/>
                    </a:lnTo>
                    <a:cubicBezTo>
                      <a:pt x="1172" y="5323"/>
                      <a:pt x="1837" y="5644"/>
                      <a:pt x="2514" y="5644"/>
                    </a:cubicBezTo>
                    <a:cubicBezTo>
                      <a:pt x="2920" y="5644"/>
                      <a:pt x="3330" y="5528"/>
                      <a:pt x="3692" y="5287"/>
                    </a:cubicBezTo>
                    <a:lnTo>
                      <a:pt x="6085" y="3656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26"/>
              <p:cNvSpPr/>
              <p:nvPr/>
            </p:nvSpPr>
            <p:spPr>
              <a:xfrm>
                <a:off x="691298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77" y="0"/>
                    </a:moveTo>
                    <a:cubicBezTo>
                      <a:pt x="3169" y="0"/>
                      <a:pt x="2757" y="118"/>
                      <a:pt x="2394" y="365"/>
                    </a:cubicBezTo>
                    <a:lnTo>
                      <a:pt x="0" y="1996"/>
                    </a:lnTo>
                    <a:lnTo>
                      <a:pt x="2489" y="5640"/>
                    </a:lnTo>
                    <a:lnTo>
                      <a:pt x="4870" y="4008"/>
                    </a:lnTo>
                    <a:cubicBezTo>
                      <a:pt x="5834" y="3354"/>
                      <a:pt x="6084" y="2044"/>
                      <a:pt x="5430" y="1091"/>
                    </a:cubicBezTo>
                    <a:lnTo>
                      <a:pt x="5322" y="925"/>
                    </a:lnTo>
                    <a:cubicBezTo>
                      <a:pt x="4914" y="324"/>
                      <a:pt x="4252" y="0"/>
                      <a:pt x="35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26"/>
              <p:cNvSpPr/>
              <p:nvPr/>
            </p:nvSpPr>
            <p:spPr>
              <a:xfrm>
                <a:off x="501574" y="3676079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4998" y="0"/>
                    </a:moveTo>
                    <a:cubicBezTo>
                      <a:pt x="4821" y="0"/>
                      <a:pt x="4665" y="134"/>
                      <a:pt x="4644" y="315"/>
                    </a:cubicBezTo>
                    <a:lnTo>
                      <a:pt x="4180" y="3804"/>
                    </a:lnTo>
                    <a:lnTo>
                      <a:pt x="703" y="3340"/>
                    </a:lnTo>
                    <a:cubicBezTo>
                      <a:pt x="688" y="3338"/>
                      <a:pt x="674" y="3337"/>
                      <a:pt x="659" y="3337"/>
                    </a:cubicBezTo>
                    <a:cubicBezTo>
                      <a:pt x="474" y="3337"/>
                      <a:pt x="308" y="3473"/>
                      <a:pt x="286" y="3661"/>
                    </a:cubicBezTo>
                    <a:lnTo>
                      <a:pt x="24" y="5638"/>
                    </a:lnTo>
                    <a:cubicBezTo>
                      <a:pt x="1" y="5840"/>
                      <a:pt x="144" y="6019"/>
                      <a:pt x="346" y="6054"/>
                    </a:cubicBezTo>
                    <a:lnTo>
                      <a:pt x="3823" y="6519"/>
                    </a:lnTo>
                    <a:lnTo>
                      <a:pt x="3358" y="9995"/>
                    </a:lnTo>
                    <a:cubicBezTo>
                      <a:pt x="3334" y="10198"/>
                      <a:pt x="3477" y="10388"/>
                      <a:pt x="3680" y="10412"/>
                    </a:cubicBezTo>
                    <a:lnTo>
                      <a:pt x="5656" y="10674"/>
                    </a:lnTo>
                    <a:cubicBezTo>
                      <a:pt x="5671" y="10676"/>
                      <a:pt x="5686" y="10676"/>
                      <a:pt x="5700" y="10676"/>
                    </a:cubicBezTo>
                    <a:cubicBezTo>
                      <a:pt x="5886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29" y="7330"/>
                      <a:pt x="10043" y="7331"/>
                      <a:pt x="10058" y="7331"/>
                    </a:cubicBezTo>
                    <a:cubicBezTo>
                      <a:pt x="10243" y="7331"/>
                      <a:pt x="10409" y="7194"/>
                      <a:pt x="10442" y="7007"/>
                    </a:cubicBezTo>
                    <a:lnTo>
                      <a:pt x="10692" y="5042"/>
                    </a:lnTo>
                    <a:cubicBezTo>
                      <a:pt x="10728" y="4828"/>
                      <a:pt x="10585" y="4649"/>
                      <a:pt x="10371" y="4614"/>
                    </a:cubicBezTo>
                    <a:lnTo>
                      <a:pt x="6894" y="4161"/>
                    </a:lnTo>
                    <a:lnTo>
                      <a:pt x="7359" y="685"/>
                    </a:lnTo>
                    <a:cubicBezTo>
                      <a:pt x="7383" y="470"/>
                      <a:pt x="7240" y="292"/>
                      <a:pt x="7037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26"/>
              <p:cNvSpPr/>
              <p:nvPr/>
            </p:nvSpPr>
            <p:spPr>
              <a:xfrm>
                <a:off x="58777" y="4197965"/>
                <a:ext cx="349902" cy="435120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490" extrusionOk="0">
                    <a:moveTo>
                      <a:pt x="4152" y="412"/>
                    </a:moveTo>
                    <a:cubicBezTo>
                      <a:pt x="4441" y="412"/>
                      <a:pt x="4724" y="585"/>
                      <a:pt x="4775" y="971"/>
                    </a:cubicBezTo>
                    <a:cubicBezTo>
                      <a:pt x="4811" y="1161"/>
                      <a:pt x="4751" y="1364"/>
                      <a:pt x="4632" y="1519"/>
                    </a:cubicBezTo>
                    <a:lnTo>
                      <a:pt x="3835" y="1661"/>
                    </a:lnTo>
                    <a:cubicBezTo>
                      <a:pt x="3668" y="1566"/>
                      <a:pt x="3549" y="1411"/>
                      <a:pt x="3501" y="1221"/>
                    </a:cubicBezTo>
                    <a:lnTo>
                      <a:pt x="3501" y="1209"/>
                    </a:lnTo>
                    <a:cubicBezTo>
                      <a:pt x="3386" y="709"/>
                      <a:pt x="3774" y="412"/>
                      <a:pt x="4152" y="412"/>
                    </a:cubicBezTo>
                    <a:close/>
                    <a:moveTo>
                      <a:pt x="7880" y="2723"/>
                    </a:moveTo>
                    <a:cubicBezTo>
                      <a:pt x="8137" y="2723"/>
                      <a:pt x="8365" y="2911"/>
                      <a:pt x="8407" y="3173"/>
                    </a:cubicBezTo>
                    <a:lnTo>
                      <a:pt x="9788" y="10734"/>
                    </a:lnTo>
                    <a:cubicBezTo>
                      <a:pt x="9835" y="11043"/>
                      <a:pt x="9633" y="11329"/>
                      <a:pt x="9335" y="11377"/>
                    </a:cubicBezTo>
                    <a:lnTo>
                      <a:pt x="3073" y="12520"/>
                    </a:lnTo>
                    <a:cubicBezTo>
                      <a:pt x="3042" y="12525"/>
                      <a:pt x="3011" y="12527"/>
                      <a:pt x="2981" y="12527"/>
                    </a:cubicBezTo>
                    <a:cubicBezTo>
                      <a:pt x="2718" y="12527"/>
                      <a:pt x="2483" y="12346"/>
                      <a:pt x="2430" y="12079"/>
                    </a:cubicBezTo>
                    <a:lnTo>
                      <a:pt x="1072" y="4507"/>
                    </a:lnTo>
                    <a:cubicBezTo>
                      <a:pt x="1013" y="4209"/>
                      <a:pt x="1215" y="3924"/>
                      <a:pt x="1513" y="3876"/>
                    </a:cubicBezTo>
                    <a:lnTo>
                      <a:pt x="2263" y="3745"/>
                    </a:lnTo>
                    <a:cubicBezTo>
                      <a:pt x="2295" y="3945"/>
                      <a:pt x="2475" y="4098"/>
                      <a:pt x="2681" y="4098"/>
                    </a:cubicBezTo>
                    <a:cubicBezTo>
                      <a:pt x="2708" y="4098"/>
                      <a:pt x="2735" y="4096"/>
                      <a:pt x="2763" y="4090"/>
                    </a:cubicBezTo>
                    <a:lnTo>
                      <a:pt x="6680" y="3376"/>
                    </a:lnTo>
                    <a:cubicBezTo>
                      <a:pt x="6906" y="3328"/>
                      <a:pt x="7073" y="3102"/>
                      <a:pt x="7025" y="2864"/>
                    </a:cubicBezTo>
                    <a:lnTo>
                      <a:pt x="7776" y="2733"/>
                    </a:lnTo>
                    <a:cubicBezTo>
                      <a:pt x="7811" y="2726"/>
                      <a:pt x="7846" y="2723"/>
                      <a:pt x="7880" y="2723"/>
                    </a:cubicBezTo>
                    <a:close/>
                    <a:moveTo>
                      <a:pt x="4138" y="1"/>
                    </a:moveTo>
                    <a:cubicBezTo>
                      <a:pt x="4073" y="1"/>
                      <a:pt x="4008" y="6"/>
                      <a:pt x="3942" y="18"/>
                    </a:cubicBezTo>
                    <a:cubicBezTo>
                      <a:pt x="3358" y="125"/>
                      <a:pt x="2965" y="697"/>
                      <a:pt x="3073" y="1280"/>
                    </a:cubicBezTo>
                    <a:cubicBezTo>
                      <a:pt x="3108" y="1459"/>
                      <a:pt x="3180" y="1614"/>
                      <a:pt x="3287" y="1757"/>
                    </a:cubicBezTo>
                    <a:lnTo>
                      <a:pt x="2513" y="1900"/>
                    </a:lnTo>
                    <a:cubicBezTo>
                      <a:pt x="2192" y="1959"/>
                      <a:pt x="1989" y="2269"/>
                      <a:pt x="2037" y="2578"/>
                    </a:cubicBezTo>
                    <a:lnTo>
                      <a:pt x="2096" y="2864"/>
                    </a:lnTo>
                    <a:lnTo>
                      <a:pt x="798" y="3102"/>
                    </a:lnTo>
                    <a:cubicBezTo>
                      <a:pt x="322" y="3185"/>
                      <a:pt x="1" y="3650"/>
                      <a:pt x="84" y="4138"/>
                    </a:cubicBezTo>
                    <a:lnTo>
                      <a:pt x="1668" y="12770"/>
                    </a:lnTo>
                    <a:cubicBezTo>
                      <a:pt x="1741" y="13190"/>
                      <a:pt x="2110" y="13489"/>
                      <a:pt x="2531" y="13489"/>
                    </a:cubicBezTo>
                    <a:cubicBezTo>
                      <a:pt x="2588" y="13489"/>
                      <a:pt x="2646" y="13484"/>
                      <a:pt x="2703" y="13472"/>
                    </a:cubicBezTo>
                    <a:lnTo>
                      <a:pt x="10050" y="12139"/>
                    </a:lnTo>
                    <a:cubicBezTo>
                      <a:pt x="10526" y="12044"/>
                      <a:pt x="10847" y="11579"/>
                      <a:pt x="10764" y="11091"/>
                    </a:cubicBezTo>
                    <a:lnTo>
                      <a:pt x="9180" y="2459"/>
                    </a:lnTo>
                    <a:cubicBezTo>
                      <a:pt x="9107" y="2029"/>
                      <a:pt x="8737" y="1728"/>
                      <a:pt x="8317" y="1728"/>
                    </a:cubicBezTo>
                    <a:cubicBezTo>
                      <a:pt x="8260" y="1728"/>
                      <a:pt x="8202" y="1733"/>
                      <a:pt x="8145" y="1745"/>
                    </a:cubicBezTo>
                    <a:lnTo>
                      <a:pt x="6859" y="1995"/>
                    </a:lnTo>
                    <a:lnTo>
                      <a:pt x="6811" y="1709"/>
                    </a:lnTo>
                    <a:cubicBezTo>
                      <a:pt x="6758" y="1434"/>
                      <a:pt x="6509" y="1235"/>
                      <a:pt x="6237" y="1235"/>
                    </a:cubicBezTo>
                    <a:cubicBezTo>
                      <a:pt x="6202" y="1235"/>
                      <a:pt x="6167" y="1238"/>
                      <a:pt x="6132" y="1245"/>
                    </a:cubicBezTo>
                    <a:lnTo>
                      <a:pt x="5180" y="1411"/>
                    </a:lnTo>
                    <a:cubicBezTo>
                      <a:pt x="5228" y="1245"/>
                      <a:pt x="5240" y="1066"/>
                      <a:pt x="5216" y="887"/>
                    </a:cubicBezTo>
                    <a:cubicBezTo>
                      <a:pt x="5110" y="369"/>
                      <a:pt x="4656" y="1"/>
                      <a:pt x="413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26"/>
              <p:cNvSpPr/>
              <p:nvPr/>
            </p:nvSpPr>
            <p:spPr>
              <a:xfrm>
                <a:off x="120997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4" y="1545"/>
                      <a:pt x="1002" y="1545"/>
                    </a:cubicBezTo>
                    <a:cubicBezTo>
                      <a:pt x="1453" y="1545"/>
                      <a:pt x="1861" y="1142"/>
                      <a:pt x="1763" y="631"/>
                    </a:cubicBezTo>
                    <a:cubicBezTo>
                      <a:pt x="1688" y="259"/>
                      <a:pt x="1367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26"/>
              <p:cNvSpPr/>
              <p:nvPr/>
            </p:nvSpPr>
            <p:spPr>
              <a:xfrm>
                <a:off x="189281" y="4339823"/>
                <a:ext cx="124020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1345" extrusionOk="0">
                    <a:moveTo>
                      <a:pt x="3258" y="1"/>
                    </a:moveTo>
                    <a:cubicBezTo>
                      <a:pt x="3223" y="1"/>
                      <a:pt x="3185" y="5"/>
                      <a:pt x="3146" y="14"/>
                    </a:cubicBezTo>
                    <a:lnTo>
                      <a:pt x="3134" y="14"/>
                    </a:lnTo>
                    <a:lnTo>
                      <a:pt x="539" y="478"/>
                    </a:lnTo>
                    <a:cubicBezTo>
                      <a:pt x="1" y="579"/>
                      <a:pt x="106" y="1345"/>
                      <a:pt x="597" y="1345"/>
                    </a:cubicBezTo>
                    <a:cubicBezTo>
                      <a:pt x="628" y="1345"/>
                      <a:pt x="660" y="1342"/>
                      <a:pt x="693" y="1335"/>
                    </a:cubicBezTo>
                    <a:lnTo>
                      <a:pt x="3289" y="871"/>
                    </a:lnTo>
                    <a:cubicBezTo>
                      <a:pt x="3844" y="793"/>
                      <a:pt x="3747" y="1"/>
                      <a:pt x="325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26"/>
              <p:cNvSpPr/>
              <p:nvPr/>
            </p:nvSpPr>
            <p:spPr>
              <a:xfrm>
                <a:off x="133673" y="442397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0" y="1012"/>
                      <a:pt x="560" y="1405"/>
                    </a:cubicBezTo>
                    <a:cubicBezTo>
                      <a:pt x="701" y="1502"/>
                      <a:pt x="854" y="1546"/>
                      <a:pt x="1002" y="1546"/>
                    </a:cubicBezTo>
                    <a:cubicBezTo>
                      <a:pt x="1453" y="1546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26"/>
              <p:cNvSpPr/>
              <p:nvPr/>
            </p:nvSpPr>
            <p:spPr>
              <a:xfrm>
                <a:off x="203183" y="4409300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4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1" y="467"/>
                    </a:lnTo>
                    <a:cubicBezTo>
                      <a:pt x="0" y="618"/>
                      <a:pt x="125" y="1349"/>
                      <a:pt x="620" y="1349"/>
                    </a:cubicBezTo>
                    <a:cubicBezTo>
                      <a:pt x="632" y="1349"/>
                      <a:pt x="643" y="1349"/>
                      <a:pt x="655" y="1348"/>
                    </a:cubicBezTo>
                    <a:lnTo>
                      <a:pt x="3251" y="872"/>
                    </a:lnTo>
                    <a:cubicBezTo>
                      <a:pt x="3747" y="722"/>
                      <a:pt x="3639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26"/>
              <p:cNvSpPr/>
              <p:nvPr/>
            </p:nvSpPr>
            <p:spPr>
              <a:xfrm>
                <a:off x="147124" y="4498130"/>
                <a:ext cx="60123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57" extrusionOk="0">
                    <a:moveTo>
                      <a:pt x="1009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191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699" y="268"/>
                      <a:pt x="1376" y="0"/>
                      <a:pt x="100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26"/>
              <p:cNvSpPr/>
              <p:nvPr/>
            </p:nvSpPr>
            <p:spPr>
              <a:xfrm>
                <a:off x="216214" y="4483357"/>
                <a:ext cx="122214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1355" extrusionOk="0">
                    <a:moveTo>
                      <a:pt x="3177" y="0"/>
                    </a:moveTo>
                    <a:cubicBezTo>
                      <a:pt x="3155" y="0"/>
                      <a:pt x="3132" y="2"/>
                      <a:pt x="3109" y="5"/>
                    </a:cubicBezTo>
                    <a:lnTo>
                      <a:pt x="513" y="481"/>
                    </a:lnTo>
                    <a:cubicBezTo>
                      <a:pt x="0" y="606"/>
                      <a:pt x="110" y="1355"/>
                      <a:pt x="612" y="1355"/>
                    </a:cubicBezTo>
                    <a:cubicBezTo>
                      <a:pt x="634" y="1355"/>
                      <a:pt x="656" y="1353"/>
                      <a:pt x="680" y="1350"/>
                    </a:cubicBezTo>
                    <a:lnTo>
                      <a:pt x="3276" y="886"/>
                    </a:lnTo>
                    <a:cubicBezTo>
                      <a:pt x="3789" y="749"/>
                      <a:pt x="3679" y="0"/>
                      <a:pt x="31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26"/>
              <p:cNvSpPr/>
              <p:nvPr/>
            </p:nvSpPr>
            <p:spPr>
              <a:xfrm>
                <a:off x="89903" y="4806940"/>
                <a:ext cx="250428" cy="224527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6961" extrusionOk="0">
                    <a:moveTo>
                      <a:pt x="3921" y="1"/>
                    </a:moveTo>
                    <a:cubicBezTo>
                      <a:pt x="2893" y="1"/>
                      <a:pt x="1881" y="469"/>
                      <a:pt x="1215" y="1343"/>
                    </a:cubicBezTo>
                    <a:lnTo>
                      <a:pt x="6953" y="4975"/>
                    </a:lnTo>
                    <a:cubicBezTo>
                      <a:pt x="7763" y="3403"/>
                      <a:pt x="7239" y="1474"/>
                      <a:pt x="5739" y="534"/>
                    </a:cubicBezTo>
                    <a:cubicBezTo>
                      <a:pt x="5177" y="174"/>
                      <a:pt x="4546" y="1"/>
                      <a:pt x="3921" y="1"/>
                    </a:cubicBezTo>
                    <a:close/>
                    <a:moveTo>
                      <a:pt x="810" y="1986"/>
                    </a:moveTo>
                    <a:cubicBezTo>
                      <a:pt x="0" y="3558"/>
                      <a:pt x="524" y="5487"/>
                      <a:pt x="2012" y="6427"/>
                    </a:cubicBezTo>
                    <a:cubicBezTo>
                      <a:pt x="2575" y="6787"/>
                      <a:pt x="3207" y="6960"/>
                      <a:pt x="3834" y="6960"/>
                    </a:cubicBezTo>
                    <a:cubicBezTo>
                      <a:pt x="4865" y="6960"/>
                      <a:pt x="5882" y="6492"/>
                      <a:pt x="6549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26"/>
              <p:cNvSpPr/>
              <p:nvPr/>
            </p:nvSpPr>
            <p:spPr>
              <a:xfrm>
                <a:off x="558794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608" y="0"/>
                    </a:moveTo>
                    <a:lnTo>
                      <a:pt x="1215" y="1632"/>
                    </a:lnTo>
                    <a:cubicBezTo>
                      <a:pt x="251" y="2286"/>
                      <a:pt x="1" y="3596"/>
                      <a:pt x="656" y="4560"/>
                    </a:cubicBezTo>
                    <a:lnTo>
                      <a:pt x="763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2" y="5275"/>
                    </a:cubicBezTo>
                    <a:lnTo>
                      <a:pt x="6085" y="3644"/>
                    </a:lnTo>
                    <a:lnTo>
                      <a:pt x="3608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26"/>
              <p:cNvSpPr/>
              <p:nvPr/>
            </p:nvSpPr>
            <p:spPr>
              <a:xfrm>
                <a:off x="691298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77" y="1"/>
                    </a:moveTo>
                    <a:cubicBezTo>
                      <a:pt x="3169" y="1"/>
                      <a:pt x="2757" y="119"/>
                      <a:pt x="2394" y="366"/>
                    </a:cubicBezTo>
                    <a:lnTo>
                      <a:pt x="0" y="1997"/>
                    </a:lnTo>
                    <a:lnTo>
                      <a:pt x="2489" y="5640"/>
                    </a:lnTo>
                    <a:lnTo>
                      <a:pt x="4870" y="4009"/>
                    </a:lnTo>
                    <a:cubicBezTo>
                      <a:pt x="5834" y="3354"/>
                      <a:pt x="6084" y="2045"/>
                      <a:pt x="5430" y="1092"/>
                    </a:cubicBezTo>
                    <a:lnTo>
                      <a:pt x="5322" y="926"/>
                    </a:lnTo>
                    <a:cubicBezTo>
                      <a:pt x="4914" y="325"/>
                      <a:pt x="4252" y="1"/>
                      <a:pt x="357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26"/>
              <p:cNvSpPr/>
              <p:nvPr/>
            </p:nvSpPr>
            <p:spPr>
              <a:xfrm>
                <a:off x="501187" y="4700692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5011" y="0"/>
                    </a:moveTo>
                    <a:cubicBezTo>
                      <a:pt x="4833" y="0"/>
                      <a:pt x="4677" y="135"/>
                      <a:pt x="4656" y="327"/>
                    </a:cubicBezTo>
                    <a:lnTo>
                      <a:pt x="4192" y="3804"/>
                    </a:lnTo>
                    <a:lnTo>
                      <a:pt x="715" y="3339"/>
                    </a:lnTo>
                    <a:cubicBezTo>
                      <a:pt x="700" y="3338"/>
                      <a:pt x="686" y="3337"/>
                      <a:pt x="671" y="3337"/>
                    </a:cubicBezTo>
                    <a:cubicBezTo>
                      <a:pt x="486" y="3337"/>
                      <a:pt x="320" y="3473"/>
                      <a:pt x="298" y="3661"/>
                    </a:cubicBezTo>
                    <a:lnTo>
                      <a:pt x="36" y="5637"/>
                    </a:lnTo>
                    <a:cubicBezTo>
                      <a:pt x="1" y="5840"/>
                      <a:pt x="144" y="6030"/>
                      <a:pt x="358" y="6054"/>
                    </a:cubicBezTo>
                    <a:lnTo>
                      <a:pt x="3835" y="6518"/>
                    </a:lnTo>
                    <a:lnTo>
                      <a:pt x="3370" y="9995"/>
                    </a:lnTo>
                    <a:cubicBezTo>
                      <a:pt x="3346" y="10197"/>
                      <a:pt x="3489" y="10388"/>
                      <a:pt x="3692" y="10412"/>
                    </a:cubicBezTo>
                    <a:lnTo>
                      <a:pt x="5668" y="10674"/>
                    </a:lnTo>
                    <a:cubicBezTo>
                      <a:pt x="5683" y="10675"/>
                      <a:pt x="5698" y="10676"/>
                      <a:pt x="5712" y="10676"/>
                    </a:cubicBezTo>
                    <a:cubicBezTo>
                      <a:pt x="5898" y="10676"/>
                      <a:pt x="6063" y="10540"/>
                      <a:pt x="6085" y="10352"/>
                    </a:cubicBezTo>
                    <a:lnTo>
                      <a:pt x="6549" y="6876"/>
                    </a:lnTo>
                    <a:lnTo>
                      <a:pt x="10026" y="7328"/>
                    </a:lnTo>
                    <a:cubicBezTo>
                      <a:pt x="10046" y="7331"/>
                      <a:pt x="10065" y="7333"/>
                      <a:pt x="10084" y="7333"/>
                    </a:cubicBezTo>
                    <a:cubicBezTo>
                      <a:pt x="10264" y="7333"/>
                      <a:pt x="10421" y="7189"/>
                      <a:pt x="10443" y="7007"/>
                    </a:cubicBezTo>
                    <a:lnTo>
                      <a:pt x="10704" y="5042"/>
                    </a:lnTo>
                    <a:cubicBezTo>
                      <a:pt x="10728" y="4828"/>
                      <a:pt x="10585" y="4649"/>
                      <a:pt x="10383" y="4613"/>
                    </a:cubicBezTo>
                    <a:lnTo>
                      <a:pt x="6906" y="4161"/>
                    </a:lnTo>
                    <a:lnTo>
                      <a:pt x="7359" y="684"/>
                    </a:lnTo>
                    <a:cubicBezTo>
                      <a:pt x="7395" y="470"/>
                      <a:pt x="7252" y="291"/>
                      <a:pt x="7037" y="256"/>
                    </a:cubicBezTo>
                    <a:lnTo>
                      <a:pt x="5073" y="6"/>
                    </a:lnTo>
                    <a:cubicBezTo>
                      <a:pt x="5052" y="2"/>
                      <a:pt x="5031" y="0"/>
                      <a:pt x="5011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50" name="Google Shape;5050;p26"/>
          <p:cNvSpPr txBox="1">
            <a:spLocks noGrp="1"/>
          </p:cNvSpPr>
          <p:nvPr>
            <p:ph type="title"/>
          </p:nvPr>
        </p:nvSpPr>
        <p:spPr>
          <a:xfrm>
            <a:off x="989600" y="2916100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51" name="Google Shape;5051;p26"/>
          <p:cNvSpPr txBox="1">
            <a:spLocks noGrp="1"/>
          </p:cNvSpPr>
          <p:nvPr>
            <p:ph type="subTitle" idx="1"/>
          </p:nvPr>
        </p:nvSpPr>
        <p:spPr>
          <a:xfrm>
            <a:off x="989600" y="3567075"/>
            <a:ext cx="1838700" cy="1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52" name="Google Shape;5052;p26"/>
          <p:cNvSpPr txBox="1">
            <a:spLocks noGrp="1"/>
          </p:cNvSpPr>
          <p:nvPr>
            <p:ph type="title" idx="2"/>
          </p:nvPr>
        </p:nvSpPr>
        <p:spPr>
          <a:xfrm>
            <a:off x="3652650" y="2916100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53" name="Google Shape;5053;p26"/>
          <p:cNvSpPr txBox="1">
            <a:spLocks noGrp="1"/>
          </p:cNvSpPr>
          <p:nvPr>
            <p:ph type="subTitle" idx="3"/>
          </p:nvPr>
        </p:nvSpPr>
        <p:spPr>
          <a:xfrm>
            <a:off x="3652650" y="3567075"/>
            <a:ext cx="1838700" cy="1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54" name="Google Shape;5054;p26"/>
          <p:cNvSpPr txBox="1">
            <a:spLocks noGrp="1"/>
          </p:cNvSpPr>
          <p:nvPr>
            <p:ph type="title" idx="4"/>
          </p:nvPr>
        </p:nvSpPr>
        <p:spPr>
          <a:xfrm>
            <a:off x="6315700" y="2916100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55" name="Google Shape;5055;p26"/>
          <p:cNvSpPr txBox="1">
            <a:spLocks noGrp="1"/>
          </p:cNvSpPr>
          <p:nvPr>
            <p:ph type="subTitle" idx="5"/>
          </p:nvPr>
        </p:nvSpPr>
        <p:spPr>
          <a:xfrm>
            <a:off x="6315700" y="3567075"/>
            <a:ext cx="1838700" cy="1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56" name="Google Shape;5056;p26"/>
          <p:cNvSpPr txBox="1">
            <a:spLocks noGrp="1"/>
          </p:cNvSpPr>
          <p:nvPr>
            <p:ph type="title" idx="6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57" name="Google Shape;5057;p26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re columns 2">
  <p:cSld name="TITLE_AND_BODY_2_2_2">
    <p:spTree>
      <p:nvGrpSpPr>
        <p:cNvPr id="1" name="Shape 5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9" name="Google Shape;5059;p27"/>
          <p:cNvGrpSpPr/>
          <p:nvPr/>
        </p:nvGrpSpPr>
        <p:grpSpPr>
          <a:xfrm>
            <a:off x="58777" y="60377"/>
            <a:ext cx="9026046" cy="2393902"/>
            <a:chOff x="58777" y="2651177"/>
            <a:chExt cx="9026046" cy="2393902"/>
          </a:xfrm>
        </p:grpSpPr>
        <p:sp>
          <p:nvSpPr>
            <p:cNvPr id="5060" name="Google Shape;5060;p27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27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27"/>
            <p:cNvSpPr/>
            <p:nvPr/>
          </p:nvSpPr>
          <p:spPr>
            <a:xfrm>
              <a:off x="7262544" y="2757263"/>
              <a:ext cx="250428" cy="224817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27"/>
            <p:cNvSpPr/>
            <p:nvPr/>
          </p:nvSpPr>
          <p:spPr>
            <a:xfrm>
              <a:off x="7674215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27"/>
            <p:cNvSpPr/>
            <p:nvPr/>
          </p:nvSpPr>
          <p:spPr>
            <a:xfrm>
              <a:off x="6237545" y="2757554"/>
              <a:ext cx="250815" cy="22478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27"/>
            <p:cNvSpPr/>
            <p:nvPr/>
          </p:nvSpPr>
          <p:spPr>
            <a:xfrm>
              <a:off x="6649603" y="2651177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27"/>
            <p:cNvSpPr/>
            <p:nvPr/>
          </p:nvSpPr>
          <p:spPr>
            <a:xfrm>
              <a:off x="5212933" y="2757263"/>
              <a:ext cx="250815" cy="224817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27"/>
            <p:cNvSpPr/>
            <p:nvPr/>
          </p:nvSpPr>
          <p:spPr>
            <a:xfrm>
              <a:off x="5624636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27"/>
            <p:cNvSpPr/>
            <p:nvPr/>
          </p:nvSpPr>
          <p:spPr>
            <a:xfrm>
              <a:off x="4188320" y="2757554"/>
              <a:ext cx="250428" cy="22478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27"/>
            <p:cNvSpPr/>
            <p:nvPr/>
          </p:nvSpPr>
          <p:spPr>
            <a:xfrm>
              <a:off x="4600023" y="2651564"/>
              <a:ext cx="346032" cy="344000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27"/>
            <p:cNvSpPr/>
            <p:nvPr/>
          </p:nvSpPr>
          <p:spPr>
            <a:xfrm>
              <a:off x="3163708" y="2757554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27"/>
            <p:cNvSpPr/>
            <p:nvPr/>
          </p:nvSpPr>
          <p:spPr>
            <a:xfrm>
              <a:off x="3575411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27"/>
            <p:cNvSpPr/>
            <p:nvPr/>
          </p:nvSpPr>
          <p:spPr>
            <a:xfrm>
              <a:off x="2138741" y="2757554"/>
              <a:ext cx="250783" cy="22478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27"/>
            <p:cNvSpPr/>
            <p:nvPr/>
          </p:nvSpPr>
          <p:spPr>
            <a:xfrm>
              <a:off x="2550799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27"/>
            <p:cNvSpPr/>
            <p:nvPr/>
          </p:nvSpPr>
          <p:spPr>
            <a:xfrm>
              <a:off x="1114516" y="2757554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27"/>
            <p:cNvSpPr/>
            <p:nvPr/>
          </p:nvSpPr>
          <p:spPr>
            <a:xfrm>
              <a:off x="1526186" y="2651177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27"/>
            <p:cNvSpPr/>
            <p:nvPr/>
          </p:nvSpPr>
          <p:spPr>
            <a:xfrm>
              <a:off x="89903" y="2757554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27"/>
            <p:cNvSpPr/>
            <p:nvPr/>
          </p:nvSpPr>
          <p:spPr>
            <a:xfrm>
              <a:off x="501574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78" name="Google Shape;5078;p27"/>
            <p:cNvGrpSpPr/>
            <p:nvPr/>
          </p:nvGrpSpPr>
          <p:grpSpPr>
            <a:xfrm>
              <a:off x="58777" y="3172611"/>
              <a:ext cx="9026046" cy="1872467"/>
              <a:chOff x="58777" y="3172611"/>
              <a:chExt cx="9026046" cy="1872467"/>
            </a:xfrm>
          </p:grpSpPr>
          <p:sp>
            <p:nvSpPr>
              <p:cNvPr id="5079" name="Google Shape;5079;p27"/>
              <p:cNvSpPr/>
              <p:nvPr/>
            </p:nvSpPr>
            <p:spPr>
              <a:xfrm>
                <a:off x="8256031" y="3173385"/>
                <a:ext cx="349902" cy="435733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09" extrusionOk="0">
                    <a:moveTo>
                      <a:pt x="4164" y="411"/>
                    </a:moveTo>
                    <a:cubicBezTo>
                      <a:pt x="4452" y="411"/>
                      <a:pt x="4735" y="584"/>
                      <a:pt x="4787" y="970"/>
                    </a:cubicBezTo>
                    <a:cubicBezTo>
                      <a:pt x="4823" y="1172"/>
                      <a:pt x="4763" y="1363"/>
                      <a:pt x="4632" y="1518"/>
                    </a:cubicBezTo>
                    <a:lnTo>
                      <a:pt x="3846" y="1661"/>
                    </a:lnTo>
                    <a:cubicBezTo>
                      <a:pt x="3668" y="1565"/>
                      <a:pt x="3549" y="1399"/>
                      <a:pt x="3513" y="1208"/>
                    </a:cubicBezTo>
                    <a:cubicBezTo>
                      <a:pt x="3398" y="708"/>
                      <a:pt x="3786" y="411"/>
                      <a:pt x="4164" y="411"/>
                    </a:cubicBezTo>
                    <a:close/>
                    <a:moveTo>
                      <a:pt x="7873" y="2721"/>
                    </a:moveTo>
                    <a:cubicBezTo>
                      <a:pt x="8128" y="2721"/>
                      <a:pt x="8353" y="2900"/>
                      <a:pt x="8395" y="3161"/>
                    </a:cubicBezTo>
                    <a:lnTo>
                      <a:pt x="9788" y="10745"/>
                    </a:lnTo>
                    <a:cubicBezTo>
                      <a:pt x="9847" y="11043"/>
                      <a:pt x="9645" y="11328"/>
                      <a:pt x="9347" y="11376"/>
                    </a:cubicBezTo>
                    <a:lnTo>
                      <a:pt x="3072" y="12519"/>
                    </a:lnTo>
                    <a:cubicBezTo>
                      <a:pt x="3042" y="12524"/>
                      <a:pt x="3012" y="12526"/>
                      <a:pt x="2981" y="12526"/>
                    </a:cubicBezTo>
                    <a:cubicBezTo>
                      <a:pt x="2719" y="12526"/>
                      <a:pt x="2484" y="12344"/>
                      <a:pt x="2441" y="12067"/>
                    </a:cubicBezTo>
                    <a:lnTo>
                      <a:pt x="1060" y="4506"/>
                    </a:lnTo>
                    <a:cubicBezTo>
                      <a:pt x="1001" y="4209"/>
                      <a:pt x="1203" y="3923"/>
                      <a:pt x="1501" y="3863"/>
                    </a:cubicBezTo>
                    <a:lnTo>
                      <a:pt x="2251" y="3732"/>
                    </a:lnTo>
                    <a:cubicBezTo>
                      <a:pt x="2282" y="3941"/>
                      <a:pt x="2470" y="4086"/>
                      <a:pt x="2668" y="4086"/>
                    </a:cubicBezTo>
                    <a:cubicBezTo>
                      <a:pt x="2696" y="4086"/>
                      <a:pt x="2723" y="4083"/>
                      <a:pt x="2751" y="4078"/>
                    </a:cubicBezTo>
                    <a:lnTo>
                      <a:pt x="6668" y="3375"/>
                    </a:lnTo>
                    <a:cubicBezTo>
                      <a:pt x="6906" y="3327"/>
                      <a:pt x="7061" y="3101"/>
                      <a:pt x="7013" y="2863"/>
                    </a:cubicBezTo>
                    <a:lnTo>
                      <a:pt x="7764" y="2732"/>
                    </a:lnTo>
                    <a:cubicBezTo>
                      <a:pt x="7800" y="2725"/>
                      <a:pt x="7837" y="2721"/>
                      <a:pt x="7873" y="2721"/>
                    </a:cubicBezTo>
                    <a:close/>
                    <a:moveTo>
                      <a:pt x="4154" y="0"/>
                    </a:moveTo>
                    <a:cubicBezTo>
                      <a:pt x="4004" y="0"/>
                      <a:pt x="3851" y="32"/>
                      <a:pt x="3704" y="101"/>
                    </a:cubicBezTo>
                    <a:cubicBezTo>
                      <a:pt x="3061" y="387"/>
                      <a:pt x="2858" y="1208"/>
                      <a:pt x="3299" y="1756"/>
                    </a:cubicBezTo>
                    <a:lnTo>
                      <a:pt x="2513" y="1911"/>
                    </a:lnTo>
                    <a:cubicBezTo>
                      <a:pt x="2203" y="1970"/>
                      <a:pt x="1989" y="2280"/>
                      <a:pt x="2049" y="2589"/>
                    </a:cubicBezTo>
                    <a:lnTo>
                      <a:pt x="2096" y="2875"/>
                    </a:lnTo>
                    <a:lnTo>
                      <a:pt x="810" y="3101"/>
                    </a:lnTo>
                    <a:cubicBezTo>
                      <a:pt x="322" y="3196"/>
                      <a:pt x="1" y="3661"/>
                      <a:pt x="96" y="4149"/>
                    </a:cubicBezTo>
                    <a:lnTo>
                      <a:pt x="1668" y="12769"/>
                    </a:lnTo>
                    <a:cubicBezTo>
                      <a:pt x="1753" y="13205"/>
                      <a:pt x="2123" y="13509"/>
                      <a:pt x="2549" y="13509"/>
                    </a:cubicBezTo>
                    <a:cubicBezTo>
                      <a:pt x="2600" y="13509"/>
                      <a:pt x="2652" y="13504"/>
                      <a:pt x="2703" y="13495"/>
                    </a:cubicBezTo>
                    <a:lnTo>
                      <a:pt x="10038" y="12150"/>
                    </a:lnTo>
                    <a:cubicBezTo>
                      <a:pt x="10526" y="12055"/>
                      <a:pt x="10847" y="11590"/>
                      <a:pt x="10752" y="11114"/>
                    </a:cubicBezTo>
                    <a:lnTo>
                      <a:pt x="9180" y="2482"/>
                    </a:lnTo>
                    <a:cubicBezTo>
                      <a:pt x="9106" y="2046"/>
                      <a:pt x="8727" y="1743"/>
                      <a:pt x="8299" y="1743"/>
                    </a:cubicBezTo>
                    <a:cubicBezTo>
                      <a:pt x="8248" y="1743"/>
                      <a:pt x="8196" y="1747"/>
                      <a:pt x="8145" y="1756"/>
                    </a:cubicBezTo>
                    <a:lnTo>
                      <a:pt x="6871" y="1994"/>
                    </a:lnTo>
                    <a:lnTo>
                      <a:pt x="6811" y="1720"/>
                    </a:lnTo>
                    <a:cubicBezTo>
                      <a:pt x="6758" y="1435"/>
                      <a:pt x="6518" y="1234"/>
                      <a:pt x="6240" y="1234"/>
                    </a:cubicBezTo>
                    <a:cubicBezTo>
                      <a:pt x="6204" y="1234"/>
                      <a:pt x="6169" y="1237"/>
                      <a:pt x="6132" y="1244"/>
                    </a:cubicBezTo>
                    <a:lnTo>
                      <a:pt x="5180" y="1411"/>
                    </a:lnTo>
                    <a:cubicBezTo>
                      <a:pt x="5239" y="1244"/>
                      <a:pt x="5251" y="1065"/>
                      <a:pt x="5216" y="899"/>
                    </a:cubicBezTo>
                    <a:cubicBezTo>
                      <a:pt x="5115" y="358"/>
                      <a:pt x="4654" y="0"/>
                      <a:pt x="415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27"/>
              <p:cNvSpPr/>
              <p:nvPr/>
            </p:nvSpPr>
            <p:spPr>
              <a:xfrm>
                <a:off x="8318251" y="3329757"/>
                <a:ext cx="60156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9" extrusionOk="0">
                    <a:moveTo>
                      <a:pt x="1027" y="1"/>
                    </a:moveTo>
                    <a:cubicBezTo>
                      <a:pt x="979" y="1"/>
                      <a:pt x="930" y="6"/>
                      <a:pt x="882" y="15"/>
                    </a:cubicBezTo>
                    <a:cubicBezTo>
                      <a:pt x="191" y="134"/>
                      <a:pt x="0" y="1015"/>
                      <a:pt x="572" y="1408"/>
                    </a:cubicBezTo>
                    <a:cubicBezTo>
                      <a:pt x="710" y="1505"/>
                      <a:pt x="861" y="1549"/>
                      <a:pt x="1007" y="1549"/>
                    </a:cubicBezTo>
                    <a:cubicBezTo>
                      <a:pt x="1454" y="1549"/>
                      <a:pt x="1864" y="1146"/>
                      <a:pt x="1775" y="634"/>
                    </a:cubicBezTo>
                    <a:cubicBezTo>
                      <a:pt x="1701" y="267"/>
                      <a:pt x="1386" y="1"/>
                      <a:pt x="102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27"/>
              <p:cNvSpPr/>
              <p:nvPr/>
            </p:nvSpPr>
            <p:spPr>
              <a:xfrm>
                <a:off x="8386373" y="3314791"/>
                <a:ext cx="125214" cy="43931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1362" extrusionOk="0">
                    <a:moveTo>
                      <a:pt x="3273" y="0"/>
                    </a:moveTo>
                    <a:cubicBezTo>
                      <a:pt x="3234" y="0"/>
                      <a:pt x="3194" y="5"/>
                      <a:pt x="3151" y="15"/>
                    </a:cubicBezTo>
                    <a:lnTo>
                      <a:pt x="555" y="491"/>
                    </a:lnTo>
                    <a:cubicBezTo>
                      <a:pt x="1" y="580"/>
                      <a:pt x="108" y="1362"/>
                      <a:pt x="597" y="1362"/>
                    </a:cubicBezTo>
                    <a:cubicBezTo>
                      <a:pt x="633" y="1362"/>
                      <a:pt x="671" y="1357"/>
                      <a:pt x="710" y="1349"/>
                    </a:cubicBezTo>
                    <a:lnTo>
                      <a:pt x="3306" y="872"/>
                    </a:lnTo>
                    <a:cubicBezTo>
                      <a:pt x="3881" y="817"/>
                      <a:pt x="3778" y="0"/>
                      <a:pt x="3273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27"/>
              <p:cNvSpPr/>
              <p:nvPr/>
            </p:nvSpPr>
            <p:spPr>
              <a:xfrm>
                <a:off x="8330927" y="3399267"/>
                <a:ext cx="60156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9" extrusionOk="0">
                    <a:moveTo>
                      <a:pt x="1027" y="1"/>
                    </a:moveTo>
                    <a:cubicBezTo>
                      <a:pt x="979" y="1"/>
                      <a:pt x="930" y="6"/>
                      <a:pt x="881" y="15"/>
                    </a:cubicBezTo>
                    <a:cubicBezTo>
                      <a:pt x="203" y="134"/>
                      <a:pt x="0" y="1015"/>
                      <a:pt x="572" y="1408"/>
                    </a:cubicBezTo>
                    <a:cubicBezTo>
                      <a:pt x="710" y="1505"/>
                      <a:pt x="861" y="1549"/>
                      <a:pt x="1007" y="1549"/>
                    </a:cubicBezTo>
                    <a:cubicBezTo>
                      <a:pt x="1454" y="1549"/>
                      <a:pt x="1864" y="1146"/>
                      <a:pt x="1774" y="635"/>
                    </a:cubicBezTo>
                    <a:cubicBezTo>
                      <a:pt x="1701" y="267"/>
                      <a:pt x="1386" y="1"/>
                      <a:pt x="102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27"/>
              <p:cNvSpPr/>
              <p:nvPr/>
            </p:nvSpPr>
            <p:spPr>
              <a:xfrm>
                <a:off x="8400436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0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27"/>
              <p:cNvSpPr/>
              <p:nvPr/>
            </p:nvSpPr>
            <p:spPr>
              <a:xfrm>
                <a:off x="8344377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3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4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27"/>
              <p:cNvSpPr/>
              <p:nvPr/>
            </p:nvSpPr>
            <p:spPr>
              <a:xfrm>
                <a:off x="8413983" y="3458777"/>
                <a:ext cx="121440" cy="43609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352" extrusionOk="0">
                    <a:moveTo>
                      <a:pt x="3162" y="1"/>
                    </a:moveTo>
                    <a:cubicBezTo>
                      <a:pt x="3143" y="1"/>
                      <a:pt x="3124" y="2"/>
                      <a:pt x="3105" y="4"/>
                    </a:cubicBezTo>
                    <a:lnTo>
                      <a:pt x="509" y="480"/>
                    </a:lnTo>
                    <a:cubicBezTo>
                      <a:pt x="1" y="619"/>
                      <a:pt x="120" y="1351"/>
                      <a:pt x="617" y="1351"/>
                    </a:cubicBezTo>
                    <a:cubicBezTo>
                      <a:pt x="632" y="1351"/>
                      <a:pt x="648" y="1351"/>
                      <a:pt x="664" y="1349"/>
                    </a:cubicBezTo>
                    <a:lnTo>
                      <a:pt x="3259" y="873"/>
                    </a:lnTo>
                    <a:cubicBezTo>
                      <a:pt x="3764" y="735"/>
                      <a:pt x="3650" y="1"/>
                      <a:pt x="316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27"/>
              <p:cNvSpPr/>
              <p:nvPr/>
            </p:nvSpPr>
            <p:spPr>
              <a:xfrm>
                <a:off x="8288286" y="3782231"/>
                <a:ext cx="249267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7" extrusionOk="0">
                    <a:moveTo>
                      <a:pt x="3899" y="1"/>
                    </a:moveTo>
                    <a:cubicBezTo>
                      <a:pt x="2865" y="1"/>
                      <a:pt x="1848" y="470"/>
                      <a:pt x="1180" y="1346"/>
                    </a:cubicBezTo>
                    <a:lnTo>
                      <a:pt x="6918" y="4978"/>
                    </a:lnTo>
                    <a:cubicBezTo>
                      <a:pt x="7728" y="3406"/>
                      <a:pt x="7204" y="1477"/>
                      <a:pt x="5716" y="525"/>
                    </a:cubicBezTo>
                    <a:cubicBezTo>
                      <a:pt x="5152" y="171"/>
                      <a:pt x="4522" y="1"/>
                      <a:pt x="3899" y="1"/>
                    </a:cubicBezTo>
                    <a:close/>
                    <a:moveTo>
                      <a:pt x="775" y="1989"/>
                    </a:moveTo>
                    <a:lnTo>
                      <a:pt x="775" y="1989"/>
                    </a:lnTo>
                    <a:cubicBezTo>
                      <a:pt x="1" y="3561"/>
                      <a:pt x="489" y="5478"/>
                      <a:pt x="1953" y="6418"/>
                    </a:cubicBezTo>
                    <a:cubicBezTo>
                      <a:pt x="2522" y="6775"/>
                      <a:pt x="3159" y="6947"/>
                      <a:pt x="3790" y="6947"/>
                    </a:cubicBezTo>
                    <a:cubicBezTo>
                      <a:pt x="4824" y="6947"/>
                      <a:pt x="5841" y="6486"/>
                      <a:pt x="6514" y="5621"/>
                    </a:cubicBezTo>
                    <a:lnTo>
                      <a:pt x="775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27"/>
              <p:cNvSpPr/>
              <p:nvPr/>
            </p:nvSpPr>
            <p:spPr>
              <a:xfrm>
                <a:off x="8756435" y="3300663"/>
                <a:ext cx="195885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32" extrusionOk="0">
                    <a:moveTo>
                      <a:pt x="3596" y="1"/>
                    </a:moveTo>
                    <a:lnTo>
                      <a:pt x="1203" y="1632"/>
                    </a:lnTo>
                    <a:cubicBezTo>
                      <a:pt x="239" y="2275"/>
                      <a:pt x="1" y="3584"/>
                      <a:pt x="655" y="4549"/>
                    </a:cubicBezTo>
                    <a:lnTo>
                      <a:pt x="763" y="4715"/>
                    </a:lnTo>
                    <a:cubicBezTo>
                      <a:pt x="1172" y="5311"/>
                      <a:pt x="1837" y="5632"/>
                      <a:pt x="2511" y="5632"/>
                    </a:cubicBezTo>
                    <a:cubicBezTo>
                      <a:pt x="2915" y="5632"/>
                      <a:pt x="3322" y="5516"/>
                      <a:pt x="3680" y="5275"/>
                    </a:cubicBezTo>
                    <a:lnTo>
                      <a:pt x="6073" y="3644"/>
                    </a:lnTo>
                    <a:lnTo>
                      <a:pt x="3596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27"/>
              <p:cNvSpPr/>
              <p:nvPr/>
            </p:nvSpPr>
            <p:spPr>
              <a:xfrm>
                <a:off x="8888938" y="3225154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77" y="0"/>
                    </a:moveTo>
                    <a:cubicBezTo>
                      <a:pt x="3169" y="0"/>
                      <a:pt x="2757" y="118"/>
                      <a:pt x="2393" y="365"/>
                    </a:cubicBezTo>
                    <a:lnTo>
                      <a:pt x="0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34" y="3354"/>
                      <a:pt x="6072" y="2044"/>
                      <a:pt x="5429" y="1091"/>
                    </a:cubicBezTo>
                    <a:lnTo>
                      <a:pt x="5322" y="925"/>
                    </a:lnTo>
                    <a:cubicBezTo>
                      <a:pt x="4914" y="324"/>
                      <a:pt x="4252" y="0"/>
                      <a:pt x="35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27"/>
              <p:cNvSpPr/>
              <p:nvPr/>
            </p:nvSpPr>
            <p:spPr>
              <a:xfrm>
                <a:off x="8698827" y="3676079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4998" y="0"/>
                    </a:moveTo>
                    <a:cubicBezTo>
                      <a:pt x="4821" y="0"/>
                      <a:pt x="4665" y="134"/>
                      <a:pt x="4644" y="315"/>
                    </a:cubicBezTo>
                    <a:lnTo>
                      <a:pt x="4180" y="3804"/>
                    </a:lnTo>
                    <a:lnTo>
                      <a:pt x="703" y="3340"/>
                    </a:lnTo>
                    <a:cubicBezTo>
                      <a:pt x="688" y="3338"/>
                      <a:pt x="673" y="3337"/>
                      <a:pt x="659" y="3337"/>
                    </a:cubicBezTo>
                    <a:cubicBezTo>
                      <a:pt x="474" y="3337"/>
                      <a:pt x="308" y="3473"/>
                      <a:pt x="286" y="3661"/>
                    </a:cubicBezTo>
                    <a:lnTo>
                      <a:pt x="24" y="5638"/>
                    </a:lnTo>
                    <a:cubicBezTo>
                      <a:pt x="1" y="5840"/>
                      <a:pt x="143" y="6030"/>
                      <a:pt x="346" y="6054"/>
                    </a:cubicBezTo>
                    <a:lnTo>
                      <a:pt x="3822" y="6519"/>
                    </a:lnTo>
                    <a:lnTo>
                      <a:pt x="3370" y="9995"/>
                    </a:lnTo>
                    <a:cubicBezTo>
                      <a:pt x="3334" y="10198"/>
                      <a:pt x="3477" y="10388"/>
                      <a:pt x="3692" y="10412"/>
                    </a:cubicBezTo>
                    <a:lnTo>
                      <a:pt x="5656" y="10674"/>
                    </a:lnTo>
                    <a:cubicBezTo>
                      <a:pt x="5671" y="10676"/>
                      <a:pt x="5686" y="10676"/>
                      <a:pt x="5700" y="10676"/>
                    </a:cubicBezTo>
                    <a:cubicBezTo>
                      <a:pt x="5885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5" y="7332"/>
                      <a:pt x="10055" y="7334"/>
                      <a:pt x="10076" y="7334"/>
                    </a:cubicBezTo>
                    <a:cubicBezTo>
                      <a:pt x="10254" y="7334"/>
                      <a:pt x="10410" y="7199"/>
                      <a:pt x="10442" y="7007"/>
                    </a:cubicBezTo>
                    <a:lnTo>
                      <a:pt x="10692" y="5042"/>
                    </a:lnTo>
                    <a:cubicBezTo>
                      <a:pt x="10728" y="4840"/>
                      <a:pt x="10585" y="4649"/>
                      <a:pt x="10371" y="4625"/>
                    </a:cubicBezTo>
                    <a:lnTo>
                      <a:pt x="6894" y="4161"/>
                    </a:lnTo>
                    <a:lnTo>
                      <a:pt x="7359" y="685"/>
                    </a:lnTo>
                    <a:cubicBezTo>
                      <a:pt x="7382" y="470"/>
                      <a:pt x="7240" y="292"/>
                      <a:pt x="7037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27"/>
              <p:cNvSpPr/>
              <p:nvPr/>
            </p:nvSpPr>
            <p:spPr>
              <a:xfrm>
                <a:off x="8256418" y="4197223"/>
                <a:ext cx="349515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36" h="13521" extrusionOk="0">
                    <a:moveTo>
                      <a:pt x="4145" y="435"/>
                    </a:moveTo>
                    <a:cubicBezTo>
                      <a:pt x="4431" y="435"/>
                      <a:pt x="4712" y="608"/>
                      <a:pt x="4763" y="994"/>
                    </a:cubicBezTo>
                    <a:cubicBezTo>
                      <a:pt x="4799" y="1184"/>
                      <a:pt x="4751" y="1387"/>
                      <a:pt x="4620" y="1542"/>
                    </a:cubicBezTo>
                    <a:lnTo>
                      <a:pt x="3822" y="1684"/>
                    </a:lnTo>
                    <a:cubicBezTo>
                      <a:pt x="3656" y="1589"/>
                      <a:pt x="3537" y="1434"/>
                      <a:pt x="3501" y="1244"/>
                    </a:cubicBezTo>
                    <a:lnTo>
                      <a:pt x="3501" y="1232"/>
                    </a:lnTo>
                    <a:cubicBezTo>
                      <a:pt x="3386" y="732"/>
                      <a:pt x="3770" y="435"/>
                      <a:pt x="4145" y="435"/>
                    </a:cubicBezTo>
                    <a:close/>
                    <a:moveTo>
                      <a:pt x="7848" y="2746"/>
                    </a:moveTo>
                    <a:cubicBezTo>
                      <a:pt x="8111" y="2746"/>
                      <a:pt x="8330" y="2934"/>
                      <a:pt x="8383" y="3196"/>
                    </a:cubicBezTo>
                    <a:lnTo>
                      <a:pt x="9776" y="10757"/>
                    </a:lnTo>
                    <a:cubicBezTo>
                      <a:pt x="9823" y="11066"/>
                      <a:pt x="9621" y="11352"/>
                      <a:pt x="9323" y="11400"/>
                    </a:cubicBezTo>
                    <a:lnTo>
                      <a:pt x="3060" y="12543"/>
                    </a:lnTo>
                    <a:cubicBezTo>
                      <a:pt x="3030" y="12548"/>
                      <a:pt x="2999" y="12550"/>
                      <a:pt x="2969" y="12550"/>
                    </a:cubicBezTo>
                    <a:cubicBezTo>
                      <a:pt x="2707" y="12550"/>
                      <a:pt x="2472" y="12369"/>
                      <a:pt x="2429" y="12102"/>
                    </a:cubicBezTo>
                    <a:lnTo>
                      <a:pt x="1048" y="4530"/>
                    </a:lnTo>
                    <a:cubicBezTo>
                      <a:pt x="989" y="4232"/>
                      <a:pt x="1191" y="3947"/>
                      <a:pt x="1489" y="3899"/>
                    </a:cubicBezTo>
                    <a:lnTo>
                      <a:pt x="2239" y="3768"/>
                    </a:lnTo>
                    <a:cubicBezTo>
                      <a:pt x="2271" y="3968"/>
                      <a:pt x="2451" y="4121"/>
                      <a:pt x="2657" y="4121"/>
                    </a:cubicBezTo>
                    <a:cubicBezTo>
                      <a:pt x="2684" y="4121"/>
                      <a:pt x="2711" y="4119"/>
                      <a:pt x="2739" y="4113"/>
                    </a:cubicBezTo>
                    <a:lnTo>
                      <a:pt x="6656" y="3399"/>
                    </a:lnTo>
                    <a:cubicBezTo>
                      <a:pt x="6882" y="3351"/>
                      <a:pt x="7049" y="3125"/>
                      <a:pt x="7001" y="2887"/>
                    </a:cubicBezTo>
                    <a:lnTo>
                      <a:pt x="7740" y="2756"/>
                    </a:lnTo>
                    <a:cubicBezTo>
                      <a:pt x="7776" y="2749"/>
                      <a:pt x="7812" y="2746"/>
                      <a:pt x="7848" y="2746"/>
                    </a:cubicBezTo>
                    <a:close/>
                    <a:moveTo>
                      <a:pt x="4134" y="0"/>
                    </a:moveTo>
                    <a:cubicBezTo>
                      <a:pt x="4070" y="0"/>
                      <a:pt x="4006" y="6"/>
                      <a:pt x="3942" y="18"/>
                    </a:cubicBezTo>
                    <a:cubicBezTo>
                      <a:pt x="3334" y="125"/>
                      <a:pt x="2941" y="708"/>
                      <a:pt x="3072" y="1303"/>
                    </a:cubicBezTo>
                    <a:cubicBezTo>
                      <a:pt x="3096" y="1482"/>
                      <a:pt x="3168" y="1637"/>
                      <a:pt x="3287" y="1780"/>
                    </a:cubicBezTo>
                    <a:lnTo>
                      <a:pt x="2501" y="1923"/>
                    </a:lnTo>
                    <a:cubicBezTo>
                      <a:pt x="2191" y="1982"/>
                      <a:pt x="1977" y="2292"/>
                      <a:pt x="2037" y="2601"/>
                    </a:cubicBezTo>
                    <a:lnTo>
                      <a:pt x="2084" y="2887"/>
                    </a:lnTo>
                    <a:lnTo>
                      <a:pt x="798" y="3125"/>
                    </a:lnTo>
                    <a:cubicBezTo>
                      <a:pt x="310" y="3208"/>
                      <a:pt x="1" y="3673"/>
                      <a:pt x="84" y="4161"/>
                    </a:cubicBezTo>
                    <a:lnTo>
                      <a:pt x="1656" y="12793"/>
                    </a:lnTo>
                    <a:cubicBezTo>
                      <a:pt x="1741" y="13218"/>
                      <a:pt x="2111" y="13520"/>
                      <a:pt x="2537" y="13520"/>
                    </a:cubicBezTo>
                    <a:cubicBezTo>
                      <a:pt x="2588" y="13520"/>
                      <a:pt x="2639" y="13516"/>
                      <a:pt x="2691" y="13507"/>
                    </a:cubicBezTo>
                    <a:lnTo>
                      <a:pt x="10026" y="12162"/>
                    </a:lnTo>
                    <a:cubicBezTo>
                      <a:pt x="10514" y="12079"/>
                      <a:pt x="10835" y="11602"/>
                      <a:pt x="10752" y="11126"/>
                    </a:cubicBezTo>
                    <a:lnTo>
                      <a:pt x="9168" y="2494"/>
                    </a:lnTo>
                    <a:cubicBezTo>
                      <a:pt x="9095" y="2064"/>
                      <a:pt x="8725" y="1763"/>
                      <a:pt x="8304" y="1763"/>
                    </a:cubicBezTo>
                    <a:cubicBezTo>
                      <a:pt x="8248" y="1763"/>
                      <a:pt x="8190" y="1768"/>
                      <a:pt x="8133" y="1780"/>
                    </a:cubicBezTo>
                    <a:lnTo>
                      <a:pt x="6859" y="2018"/>
                    </a:lnTo>
                    <a:lnTo>
                      <a:pt x="6799" y="1732"/>
                    </a:lnTo>
                    <a:cubicBezTo>
                      <a:pt x="6745" y="1451"/>
                      <a:pt x="6496" y="1249"/>
                      <a:pt x="6210" y="1249"/>
                    </a:cubicBezTo>
                    <a:cubicBezTo>
                      <a:pt x="6180" y="1249"/>
                      <a:pt x="6151" y="1251"/>
                      <a:pt x="6120" y="1256"/>
                    </a:cubicBezTo>
                    <a:lnTo>
                      <a:pt x="5168" y="1434"/>
                    </a:lnTo>
                    <a:cubicBezTo>
                      <a:pt x="5227" y="1268"/>
                      <a:pt x="5239" y="1089"/>
                      <a:pt x="5204" y="910"/>
                    </a:cubicBezTo>
                    <a:cubicBezTo>
                      <a:pt x="5119" y="380"/>
                      <a:pt x="4655" y="0"/>
                      <a:pt x="413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27"/>
              <p:cNvSpPr/>
              <p:nvPr/>
            </p:nvSpPr>
            <p:spPr>
              <a:xfrm>
                <a:off x="8318251" y="4354466"/>
                <a:ext cx="60156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2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1" y="1545"/>
                      <a:pt x="1007" y="1545"/>
                    </a:cubicBezTo>
                    <a:cubicBezTo>
                      <a:pt x="1454" y="1545"/>
                      <a:pt x="1864" y="1142"/>
                      <a:pt x="1775" y="631"/>
                    </a:cubicBezTo>
                    <a:cubicBezTo>
                      <a:pt x="1700" y="259"/>
                      <a:pt x="1379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27"/>
              <p:cNvSpPr/>
              <p:nvPr/>
            </p:nvSpPr>
            <p:spPr>
              <a:xfrm>
                <a:off x="8386921" y="4339823"/>
                <a:ext cx="124020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1345" extrusionOk="0">
                    <a:moveTo>
                      <a:pt x="3248" y="1"/>
                    </a:moveTo>
                    <a:cubicBezTo>
                      <a:pt x="3212" y="1"/>
                      <a:pt x="3174" y="5"/>
                      <a:pt x="3134" y="14"/>
                    </a:cubicBezTo>
                    <a:lnTo>
                      <a:pt x="538" y="478"/>
                    </a:lnTo>
                    <a:cubicBezTo>
                      <a:pt x="0" y="579"/>
                      <a:pt x="106" y="1345"/>
                      <a:pt x="597" y="1345"/>
                    </a:cubicBezTo>
                    <a:cubicBezTo>
                      <a:pt x="628" y="1345"/>
                      <a:pt x="660" y="1342"/>
                      <a:pt x="693" y="1335"/>
                    </a:cubicBezTo>
                    <a:lnTo>
                      <a:pt x="3289" y="871"/>
                    </a:lnTo>
                    <a:cubicBezTo>
                      <a:pt x="3844" y="793"/>
                      <a:pt x="3747" y="1"/>
                      <a:pt x="324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27"/>
              <p:cNvSpPr/>
              <p:nvPr/>
            </p:nvSpPr>
            <p:spPr>
              <a:xfrm>
                <a:off x="8330927" y="4423976"/>
                <a:ext cx="60156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3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7" y="1546"/>
                    </a:cubicBezTo>
                    <a:cubicBezTo>
                      <a:pt x="1454" y="1546"/>
                      <a:pt x="1864" y="1142"/>
                      <a:pt x="1774" y="631"/>
                    </a:cubicBezTo>
                    <a:cubicBezTo>
                      <a:pt x="1700" y="259"/>
                      <a:pt x="1379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27"/>
              <p:cNvSpPr/>
              <p:nvPr/>
            </p:nvSpPr>
            <p:spPr>
              <a:xfrm>
                <a:off x="8400436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0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27"/>
              <p:cNvSpPr/>
              <p:nvPr/>
            </p:nvSpPr>
            <p:spPr>
              <a:xfrm>
                <a:off x="8344377" y="4498130"/>
                <a:ext cx="60123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57" extrusionOk="0">
                    <a:moveTo>
                      <a:pt x="1010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203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710" y="268"/>
                      <a:pt x="1378" y="0"/>
                      <a:pt x="101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27"/>
              <p:cNvSpPr/>
              <p:nvPr/>
            </p:nvSpPr>
            <p:spPr>
              <a:xfrm>
                <a:off x="8413822" y="4483357"/>
                <a:ext cx="122246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1355" extrusionOk="0">
                    <a:moveTo>
                      <a:pt x="3177" y="0"/>
                    </a:moveTo>
                    <a:cubicBezTo>
                      <a:pt x="3155" y="0"/>
                      <a:pt x="3133" y="2"/>
                      <a:pt x="3110" y="5"/>
                    </a:cubicBezTo>
                    <a:lnTo>
                      <a:pt x="514" y="481"/>
                    </a:lnTo>
                    <a:cubicBezTo>
                      <a:pt x="1" y="606"/>
                      <a:pt x="110" y="1355"/>
                      <a:pt x="602" y="1355"/>
                    </a:cubicBezTo>
                    <a:cubicBezTo>
                      <a:pt x="623" y="1355"/>
                      <a:pt x="646" y="1353"/>
                      <a:pt x="669" y="1350"/>
                    </a:cubicBezTo>
                    <a:lnTo>
                      <a:pt x="3264" y="886"/>
                    </a:lnTo>
                    <a:cubicBezTo>
                      <a:pt x="3789" y="749"/>
                      <a:pt x="3669" y="0"/>
                      <a:pt x="31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27"/>
              <p:cNvSpPr/>
              <p:nvPr/>
            </p:nvSpPr>
            <p:spPr>
              <a:xfrm>
                <a:off x="8287157" y="4806940"/>
                <a:ext cx="250396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7763" h="6963" extrusionOk="0">
                    <a:moveTo>
                      <a:pt x="3924" y="1"/>
                    </a:moveTo>
                    <a:cubicBezTo>
                      <a:pt x="2893" y="1"/>
                      <a:pt x="1881" y="469"/>
                      <a:pt x="1215" y="1343"/>
                    </a:cubicBezTo>
                    <a:lnTo>
                      <a:pt x="6953" y="4975"/>
                    </a:lnTo>
                    <a:cubicBezTo>
                      <a:pt x="7763" y="3403"/>
                      <a:pt x="7239" y="1474"/>
                      <a:pt x="5751" y="534"/>
                    </a:cubicBezTo>
                    <a:cubicBezTo>
                      <a:pt x="5184" y="174"/>
                      <a:pt x="4551" y="1"/>
                      <a:pt x="3924" y="1"/>
                    </a:cubicBezTo>
                    <a:close/>
                    <a:moveTo>
                      <a:pt x="810" y="1986"/>
                    </a:moveTo>
                    <a:lnTo>
                      <a:pt x="810" y="1986"/>
                    </a:lnTo>
                    <a:cubicBezTo>
                      <a:pt x="0" y="3558"/>
                      <a:pt x="512" y="5498"/>
                      <a:pt x="2012" y="6439"/>
                    </a:cubicBezTo>
                    <a:cubicBezTo>
                      <a:pt x="2576" y="6793"/>
                      <a:pt x="3206" y="6963"/>
                      <a:pt x="3829" y="6963"/>
                    </a:cubicBezTo>
                    <a:cubicBezTo>
                      <a:pt x="4864" y="6963"/>
                      <a:pt x="5880" y="6494"/>
                      <a:pt x="6549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27"/>
              <p:cNvSpPr/>
              <p:nvPr/>
            </p:nvSpPr>
            <p:spPr>
              <a:xfrm>
                <a:off x="8756435" y="4325276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96" y="0"/>
                    </a:moveTo>
                    <a:lnTo>
                      <a:pt x="1203" y="1632"/>
                    </a:lnTo>
                    <a:cubicBezTo>
                      <a:pt x="251" y="2286"/>
                      <a:pt x="1" y="3596"/>
                      <a:pt x="655" y="4560"/>
                    </a:cubicBezTo>
                    <a:lnTo>
                      <a:pt x="763" y="4715"/>
                    </a:lnTo>
                    <a:cubicBezTo>
                      <a:pt x="1163" y="5316"/>
                      <a:pt x="1827" y="5640"/>
                      <a:pt x="2502" y="5640"/>
                    </a:cubicBezTo>
                    <a:cubicBezTo>
                      <a:pt x="2909" y="5640"/>
                      <a:pt x="3321" y="5522"/>
                      <a:pt x="3680" y="5275"/>
                    </a:cubicBezTo>
                    <a:lnTo>
                      <a:pt x="6073" y="3644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27"/>
              <p:cNvSpPr/>
              <p:nvPr/>
            </p:nvSpPr>
            <p:spPr>
              <a:xfrm>
                <a:off x="8888938" y="4249734"/>
                <a:ext cx="195885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1" extrusionOk="0">
                    <a:moveTo>
                      <a:pt x="3577" y="1"/>
                    </a:moveTo>
                    <a:cubicBezTo>
                      <a:pt x="3169" y="1"/>
                      <a:pt x="2757" y="119"/>
                      <a:pt x="2393" y="366"/>
                    </a:cubicBezTo>
                    <a:lnTo>
                      <a:pt x="0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34" y="3354"/>
                      <a:pt x="6072" y="2045"/>
                      <a:pt x="5429" y="1092"/>
                    </a:cubicBezTo>
                    <a:lnTo>
                      <a:pt x="5322" y="926"/>
                    </a:lnTo>
                    <a:cubicBezTo>
                      <a:pt x="4914" y="325"/>
                      <a:pt x="4252" y="1"/>
                      <a:pt x="357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27"/>
              <p:cNvSpPr/>
              <p:nvPr/>
            </p:nvSpPr>
            <p:spPr>
              <a:xfrm>
                <a:off x="8698827" y="4700401"/>
                <a:ext cx="346064" cy="34467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86" extrusionOk="0">
                    <a:moveTo>
                      <a:pt x="5017" y="0"/>
                    </a:moveTo>
                    <a:cubicBezTo>
                      <a:pt x="4831" y="0"/>
                      <a:pt x="4666" y="137"/>
                      <a:pt x="4644" y="324"/>
                    </a:cubicBezTo>
                    <a:lnTo>
                      <a:pt x="4192" y="3813"/>
                    </a:lnTo>
                    <a:lnTo>
                      <a:pt x="703" y="3348"/>
                    </a:lnTo>
                    <a:cubicBezTo>
                      <a:pt x="688" y="3347"/>
                      <a:pt x="673" y="3346"/>
                      <a:pt x="659" y="3346"/>
                    </a:cubicBezTo>
                    <a:cubicBezTo>
                      <a:pt x="474" y="3346"/>
                      <a:pt x="308" y="3482"/>
                      <a:pt x="286" y="3670"/>
                    </a:cubicBezTo>
                    <a:lnTo>
                      <a:pt x="24" y="5646"/>
                    </a:lnTo>
                    <a:cubicBezTo>
                      <a:pt x="1" y="5849"/>
                      <a:pt x="143" y="6027"/>
                      <a:pt x="346" y="6063"/>
                    </a:cubicBezTo>
                    <a:lnTo>
                      <a:pt x="3822" y="6527"/>
                    </a:lnTo>
                    <a:lnTo>
                      <a:pt x="3370" y="10004"/>
                    </a:lnTo>
                    <a:cubicBezTo>
                      <a:pt x="3334" y="10206"/>
                      <a:pt x="3477" y="10397"/>
                      <a:pt x="3692" y="10421"/>
                    </a:cubicBezTo>
                    <a:lnTo>
                      <a:pt x="5656" y="10683"/>
                    </a:lnTo>
                    <a:cubicBezTo>
                      <a:pt x="5671" y="10684"/>
                      <a:pt x="5686" y="10685"/>
                      <a:pt x="5700" y="10685"/>
                    </a:cubicBezTo>
                    <a:cubicBezTo>
                      <a:pt x="5885" y="10685"/>
                      <a:pt x="6051" y="10549"/>
                      <a:pt x="6073" y="10361"/>
                    </a:cubicBezTo>
                    <a:lnTo>
                      <a:pt x="6537" y="6885"/>
                    </a:lnTo>
                    <a:lnTo>
                      <a:pt x="10026" y="7337"/>
                    </a:lnTo>
                    <a:cubicBezTo>
                      <a:pt x="10040" y="7339"/>
                      <a:pt x="10055" y="7340"/>
                      <a:pt x="10070" y="7340"/>
                    </a:cubicBezTo>
                    <a:cubicBezTo>
                      <a:pt x="10253" y="7340"/>
                      <a:pt x="10409" y="7203"/>
                      <a:pt x="10442" y="7016"/>
                    </a:cubicBezTo>
                    <a:lnTo>
                      <a:pt x="10704" y="5039"/>
                    </a:lnTo>
                    <a:cubicBezTo>
                      <a:pt x="10728" y="4837"/>
                      <a:pt x="10585" y="4646"/>
                      <a:pt x="10383" y="4622"/>
                    </a:cubicBezTo>
                    <a:lnTo>
                      <a:pt x="6894" y="4170"/>
                    </a:lnTo>
                    <a:lnTo>
                      <a:pt x="7359" y="681"/>
                    </a:lnTo>
                    <a:cubicBezTo>
                      <a:pt x="7382" y="479"/>
                      <a:pt x="7240" y="300"/>
                      <a:pt x="7037" y="265"/>
                    </a:cubicBezTo>
                    <a:lnTo>
                      <a:pt x="5061" y="3"/>
                    </a:lnTo>
                    <a:cubicBezTo>
                      <a:pt x="5046" y="1"/>
                      <a:pt x="5031" y="0"/>
                      <a:pt x="501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27"/>
              <p:cNvSpPr/>
              <p:nvPr/>
            </p:nvSpPr>
            <p:spPr>
              <a:xfrm>
                <a:off x="7231418" y="3172611"/>
                <a:ext cx="350289" cy="436507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3533" extrusionOk="0">
                    <a:moveTo>
                      <a:pt x="4159" y="435"/>
                    </a:moveTo>
                    <a:cubicBezTo>
                      <a:pt x="4447" y="435"/>
                      <a:pt x="4730" y="608"/>
                      <a:pt x="4787" y="994"/>
                    </a:cubicBezTo>
                    <a:cubicBezTo>
                      <a:pt x="4811" y="1196"/>
                      <a:pt x="4763" y="1387"/>
                      <a:pt x="4632" y="1542"/>
                    </a:cubicBezTo>
                    <a:lnTo>
                      <a:pt x="3847" y="1685"/>
                    </a:lnTo>
                    <a:cubicBezTo>
                      <a:pt x="3668" y="1589"/>
                      <a:pt x="3549" y="1423"/>
                      <a:pt x="3513" y="1232"/>
                    </a:cubicBezTo>
                    <a:cubicBezTo>
                      <a:pt x="3398" y="732"/>
                      <a:pt x="3782" y="435"/>
                      <a:pt x="4159" y="435"/>
                    </a:cubicBezTo>
                    <a:close/>
                    <a:moveTo>
                      <a:pt x="7873" y="2745"/>
                    </a:moveTo>
                    <a:cubicBezTo>
                      <a:pt x="8128" y="2745"/>
                      <a:pt x="8353" y="2924"/>
                      <a:pt x="8395" y="3185"/>
                    </a:cubicBezTo>
                    <a:lnTo>
                      <a:pt x="9788" y="10769"/>
                    </a:lnTo>
                    <a:cubicBezTo>
                      <a:pt x="9835" y="11067"/>
                      <a:pt x="9645" y="11352"/>
                      <a:pt x="9335" y="11400"/>
                    </a:cubicBezTo>
                    <a:lnTo>
                      <a:pt x="3073" y="12543"/>
                    </a:lnTo>
                    <a:cubicBezTo>
                      <a:pt x="3038" y="12550"/>
                      <a:pt x="3003" y="12553"/>
                      <a:pt x="2968" y="12553"/>
                    </a:cubicBezTo>
                    <a:cubicBezTo>
                      <a:pt x="2711" y="12553"/>
                      <a:pt x="2484" y="12364"/>
                      <a:pt x="2442" y="12091"/>
                    </a:cubicBezTo>
                    <a:lnTo>
                      <a:pt x="1060" y="4530"/>
                    </a:lnTo>
                    <a:cubicBezTo>
                      <a:pt x="1001" y="4233"/>
                      <a:pt x="1203" y="3947"/>
                      <a:pt x="1501" y="3887"/>
                    </a:cubicBezTo>
                    <a:lnTo>
                      <a:pt x="2251" y="3756"/>
                    </a:lnTo>
                    <a:cubicBezTo>
                      <a:pt x="2282" y="3965"/>
                      <a:pt x="2461" y="4110"/>
                      <a:pt x="2665" y="4110"/>
                    </a:cubicBezTo>
                    <a:cubicBezTo>
                      <a:pt x="2693" y="4110"/>
                      <a:pt x="2722" y="4107"/>
                      <a:pt x="2751" y="4102"/>
                    </a:cubicBezTo>
                    <a:lnTo>
                      <a:pt x="6668" y="3399"/>
                    </a:lnTo>
                    <a:cubicBezTo>
                      <a:pt x="6906" y="3351"/>
                      <a:pt x="7061" y="3125"/>
                      <a:pt x="7014" y="2887"/>
                    </a:cubicBezTo>
                    <a:lnTo>
                      <a:pt x="7764" y="2756"/>
                    </a:lnTo>
                    <a:cubicBezTo>
                      <a:pt x="7800" y="2749"/>
                      <a:pt x="7837" y="2745"/>
                      <a:pt x="7873" y="2745"/>
                    </a:cubicBezTo>
                    <a:close/>
                    <a:moveTo>
                      <a:pt x="4137" y="1"/>
                    </a:moveTo>
                    <a:cubicBezTo>
                      <a:pt x="4073" y="1"/>
                      <a:pt x="4007" y="6"/>
                      <a:pt x="3942" y="18"/>
                    </a:cubicBezTo>
                    <a:cubicBezTo>
                      <a:pt x="3346" y="125"/>
                      <a:pt x="2954" y="708"/>
                      <a:pt x="3073" y="1304"/>
                    </a:cubicBezTo>
                    <a:cubicBezTo>
                      <a:pt x="3108" y="1482"/>
                      <a:pt x="3180" y="1649"/>
                      <a:pt x="3287" y="1780"/>
                    </a:cubicBezTo>
                    <a:lnTo>
                      <a:pt x="2513" y="1935"/>
                    </a:lnTo>
                    <a:cubicBezTo>
                      <a:pt x="2203" y="1994"/>
                      <a:pt x="1989" y="2304"/>
                      <a:pt x="2049" y="2613"/>
                    </a:cubicBezTo>
                    <a:lnTo>
                      <a:pt x="2096" y="2899"/>
                    </a:lnTo>
                    <a:lnTo>
                      <a:pt x="810" y="3125"/>
                    </a:lnTo>
                    <a:cubicBezTo>
                      <a:pt x="322" y="3220"/>
                      <a:pt x="1" y="3685"/>
                      <a:pt x="96" y="4173"/>
                    </a:cubicBezTo>
                    <a:lnTo>
                      <a:pt x="1668" y="12793"/>
                    </a:lnTo>
                    <a:cubicBezTo>
                      <a:pt x="1742" y="13229"/>
                      <a:pt x="2130" y="13533"/>
                      <a:pt x="2552" y="13533"/>
                    </a:cubicBezTo>
                    <a:cubicBezTo>
                      <a:pt x="2602" y="13533"/>
                      <a:pt x="2653" y="13528"/>
                      <a:pt x="2704" y="13519"/>
                    </a:cubicBezTo>
                    <a:lnTo>
                      <a:pt x="10050" y="12174"/>
                    </a:lnTo>
                    <a:cubicBezTo>
                      <a:pt x="10538" y="12079"/>
                      <a:pt x="10859" y="11614"/>
                      <a:pt x="10764" y="11138"/>
                    </a:cubicBezTo>
                    <a:lnTo>
                      <a:pt x="9192" y="2506"/>
                    </a:lnTo>
                    <a:cubicBezTo>
                      <a:pt x="9107" y="2070"/>
                      <a:pt x="8727" y="1767"/>
                      <a:pt x="8299" y="1767"/>
                    </a:cubicBezTo>
                    <a:cubicBezTo>
                      <a:pt x="8248" y="1767"/>
                      <a:pt x="8197" y="1771"/>
                      <a:pt x="8145" y="1780"/>
                    </a:cubicBezTo>
                    <a:lnTo>
                      <a:pt x="6859" y="2018"/>
                    </a:lnTo>
                    <a:lnTo>
                      <a:pt x="6811" y="1744"/>
                    </a:lnTo>
                    <a:cubicBezTo>
                      <a:pt x="6758" y="1459"/>
                      <a:pt x="6509" y="1258"/>
                      <a:pt x="6237" y="1258"/>
                    </a:cubicBezTo>
                    <a:cubicBezTo>
                      <a:pt x="6202" y="1258"/>
                      <a:pt x="6167" y="1261"/>
                      <a:pt x="6133" y="1268"/>
                    </a:cubicBezTo>
                    <a:lnTo>
                      <a:pt x="5180" y="1435"/>
                    </a:lnTo>
                    <a:cubicBezTo>
                      <a:pt x="5240" y="1268"/>
                      <a:pt x="5251" y="1089"/>
                      <a:pt x="5216" y="923"/>
                    </a:cubicBezTo>
                    <a:cubicBezTo>
                      <a:pt x="5131" y="381"/>
                      <a:pt x="4667" y="1"/>
                      <a:pt x="413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27"/>
              <p:cNvSpPr/>
              <p:nvPr/>
            </p:nvSpPr>
            <p:spPr>
              <a:xfrm>
                <a:off x="7293638" y="3329886"/>
                <a:ext cx="60059" cy="49834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5" extrusionOk="0">
                    <a:moveTo>
                      <a:pt x="1002" y="0"/>
                    </a:moveTo>
                    <a:cubicBezTo>
                      <a:pt x="959" y="0"/>
                      <a:pt x="914" y="4"/>
                      <a:pt x="870" y="11"/>
                    </a:cubicBezTo>
                    <a:cubicBezTo>
                      <a:pt x="191" y="130"/>
                      <a:pt x="1" y="1011"/>
                      <a:pt x="572" y="1404"/>
                    </a:cubicBezTo>
                    <a:cubicBezTo>
                      <a:pt x="710" y="1501"/>
                      <a:pt x="861" y="1545"/>
                      <a:pt x="1007" y="1545"/>
                    </a:cubicBezTo>
                    <a:cubicBezTo>
                      <a:pt x="1453" y="1545"/>
                      <a:pt x="1861" y="1142"/>
                      <a:pt x="1763" y="630"/>
                    </a:cubicBezTo>
                    <a:cubicBezTo>
                      <a:pt x="1699" y="258"/>
                      <a:pt x="1369" y="0"/>
                      <a:pt x="1002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27"/>
              <p:cNvSpPr/>
              <p:nvPr/>
            </p:nvSpPr>
            <p:spPr>
              <a:xfrm>
                <a:off x="7361406" y="3314791"/>
                <a:ext cx="125569" cy="43931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1362" extrusionOk="0">
                    <a:moveTo>
                      <a:pt x="3284" y="0"/>
                    </a:moveTo>
                    <a:cubicBezTo>
                      <a:pt x="3246" y="0"/>
                      <a:pt x="3205" y="5"/>
                      <a:pt x="3162" y="15"/>
                    </a:cubicBezTo>
                    <a:lnTo>
                      <a:pt x="3150" y="15"/>
                    </a:lnTo>
                    <a:lnTo>
                      <a:pt x="567" y="491"/>
                    </a:lnTo>
                    <a:cubicBezTo>
                      <a:pt x="0" y="569"/>
                      <a:pt x="107" y="1361"/>
                      <a:pt x="607" y="1361"/>
                    </a:cubicBezTo>
                    <a:cubicBezTo>
                      <a:pt x="643" y="1361"/>
                      <a:pt x="681" y="1357"/>
                      <a:pt x="721" y="1349"/>
                    </a:cubicBezTo>
                    <a:lnTo>
                      <a:pt x="3317" y="872"/>
                    </a:lnTo>
                    <a:cubicBezTo>
                      <a:pt x="3892" y="817"/>
                      <a:pt x="3789" y="0"/>
                      <a:pt x="328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27"/>
              <p:cNvSpPr/>
              <p:nvPr/>
            </p:nvSpPr>
            <p:spPr>
              <a:xfrm>
                <a:off x="7306314" y="339926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3" y="1549"/>
                      <a:pt x="1861" y="1146"/>
                      <a:pt x="1763" y="635"/>
                    </a:cubicBezTo>
                    <a:cubicBezTo>
                      <a:pt x="1700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27"/>
              <p:cNvSpPr/>
              <p:nvPr/>
            </p:nvSpPr>
            <p:spPr>
              <a:xfrm>
                <a:off x="7375824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1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27"/>
              <p:cNvSpPr/>
              <p:nvPr/>
            </p:nvSpPr>
            <p:spPr>
              <a:xfrm>
                <a:off x="7319765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3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4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27"/>
              <p:cNvSpPr/>
              <p:nvPr/>
            </p:nvSpPr>
            <p:spPr>
              <a:xfrm>
                <a:off x="7389371" y="3458810"/>
                <a:ext cx="121537" cy="43577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1351" extrusionOk="0">
                    <a:moveTo>
                      <a:pt x="3152" y="1"/>
                    </a:moveTo>
                    <a:cubicBezTo>
                      <a:pt x="3136" y="1"/>
                      <a:pt x="3121" y="2"/>
                      <a:pt x="3105" y="3"/>
                    </a:cubicBezTo>
                    <a:lnTo>
                      <a:pt x="509" y="479"/>
                    </a:lnTo>
                    <a:cubicBezTo>
                      <a:pt x="1" y="618"/>
                      <a:pt x="109" y="1350"/>
                      <a:pt x="616" y="1350"/>
                    </a:cubicBezTo>
                    <a:cubicBezTo>
                      <a:pt x="632" y="1350"/>
                      <a:pt x="648" y="1350"/>
                      <a:pt x="664" y="1348"/>
                    </a:cubicBezTo>
                    <a:lnTo>
                      <a:pt x="3260" y="872"/>
                    </a:lnTo>
                    <a:cubicBezTo>
                      <a:pt x="3768" y="733"/>
                      <a:pt x="3648" y="1"/>
                      <a:pt x="315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27"/>
              <p:cNvSpPr/>
              <p:nvPr/>
            </p:nvSpPr>
            <p:spPr>
              <a:xfrm>
                <a:off x="7262544" y="3782714"/>
                <a:ext cx="249267" cy="22414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9" extrusionOk="0">
                    <a:moveTo>
                      <a:pt x="3940" y="0"/>
                    </a:moveTo>
                    <a:cubicBezTo>
                      <a:pt x="2906" y="0"/>
                      <a:pt x="1888" y="466"/>
                      <a:pt x="1215" y="1331"/>
                    </a:cubicBezTo>
                    <a:lnTo>
                      <a:pt x="6953" y="4963"/>
                    </a:lnTo>
                    <a:cubicBezTo>
                      <a:pt x="7727" y="3391"/>
                      <a:pt x="7239" y="1474"/>
                      <a:pt x="5775" y="534"/>
                    </a:cubicBezTo>
                    <a:cubicBezTo>
                      <a:pt x="5207" y="173"/>
                      <a:pt x="4570" y="0"/>
                      <a:pt x="3940" y="0"/>
                    </a:cubicBezTo>
                    <a:close/>
                    <a:moveTo>
                      <a:pt x="810" y="1974"/>
                    </a:moveTo>
                    <a:lnTo>
                      <a:pt x="810" y="1974"/>
                    </a:lnTo>
                    <a:cubicBezTo>
                      <a:pt x="0" y="3546"/>
                      <a:pt x="524" y="5475"/>
                      <a:pt x="2012" y="6415"/>
                    </a:cubicBezTo>
                    <a:cubicBezTo>
                      <a:pt x="2579" y="6775"/>
                      <a:pt x="3213" y="6948"/>
                      <a:pt x="3839" y="6948"/>
                    </a:cubicBezTo>
                    <a:cubicBezTo>
                      <a:pt x="4870" y="6948"/>
                      <a:pt x="5882" y="6480"/>
                      <a:pt x="6549" y="5606"/>
                    </a:cubicBezTo>
                    <a:lnTo>
                      <a:pt x="810" y="1974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27"/>
              <p:cNvSpPr/>
              <p:nvPr/>
            </p:nvSpPr>
            <p:spPr>
              <a:xfrm>
                <a:off x="7731435" y="3300663"/>
                <a:ext cx="196272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32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1" y="2275"/>
                      <a:pt x="1" y="3584"/>
                      <a:pt x="667" y="4549"/>
                    </a:cubicBezTo>
                    <a:lnTo>
                      <a:pt x="775" y="4715"/>
                    </a:lnTo>
                    <a:cubicBezTo>
                      <a:pt x="1184" y="5311"/>
                      <a:pt x="1849" y="5632"/>
                      <a:pt x="2526" y="5632"/>
                    </a:cubicBezTo>
                    <a:cubicBezTo>
                      <a:pt x="2932" y="5632"/>
                      <a:pt x="3342" y="5516"/>
                      <a:pt x="3704" y="5275"/>
                    </a:cubicBezTo>
                    <a:lnTo>
                      <a:pt x="6085" y="3644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27"/>
              <p:cNvSpPr/>
              <p:nvPr/>
            </p:nvSpPr>
            <p:spPr>
              <a:xfrm>
                <a:off x="7864326" y="3225154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68" y="0"/>
                    </a:moveTo>
                    <a:cubicBezTo>
                      <a:pt x="3162" y="0"/>
                      <a:pt x="2752" y="118"/>
                      <a:pt x="2393" y="365"/>
                    </a:cubicBezTo>
                    <a:lnTo>
                      <a:pt x="0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22" y="3354"/>
                      <a:pt x="6072" y="2044"/>
                      <a:pt x="5430" y="1091"/>
                    </a:cubicBezTo>
                    <a:lnTo>
                      <a:pt x="5310" y="925"/>
                    </a:lnTo>
                    <a:cubicBezTo>
                      <a:pt x="4902" y="324"/>
                      <a:pt x="4240" y="0"/>
                      <a:pt x="356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27"/>
              <p:cNvSpPr/>
              <p:nvPr/>
            </p:nvSpPr>
            <p:spPr>
              <a:xfrm>
                <a:off x="7674215" y="3676079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4999" y="0"/>
                    </a:moveTo>
                    <a:cubicBezTo>
                      <a:pt x="4821" y="0"/>
                      <a:pt x="4665" y="135"/>
                      <a:pt x="4644" y="327"/>
                    </a:cubicBezTo>
                    <a:lnTo>
                      <a:pt x="4180" y="3804"/>
                    </a:lnTo>
                    <a:lnTo>
                      <a:pt x="715" y="3340"/>
                    </a:lnTo>
                    <a:cubicBezTo>
                      <a:pt x="699" y="3338"/>
                      <a:pt x="684" y="3337"/>
                      <a:pt x="669" y="3337"/>
                    </a:cubicBezTo>
                    <a:cubicBezTo>
                      <a:pt x="475" y="3337"/>
                      <a:pt x="320" y="3473"/>
                      <a:pt x="286" y="3661"/>
                    </a:cubicBezTo>
                    <a:lnTo>
                      <a:pt x="36" y="5638"/>
                    </a:lnTo>
                    <a:cubicBezTo>
                      <a:pt x="1" y="5840"/>
                      <a:pt x="144" y="6030"/>
                      <a:pt x="358" y="6054"/>
                    </a:cubicBezTo>
                    <a:lnTo>
                      <a:pt x="346" y="6054"/>
                    </a:lnTo>
                    <a:lnTo>
                      <a:pt x="3823" y="6519"/>
                    </a:lnTo>
                    <a:lnTo>
                      <a:pt x="3370" y="9995"/>
                    </a:lnTo>
                    <a:cubicBezTo>
                      <a:pt x="3334" y="10198"/>
                      <a:pt x="3477" y="10388"/>
                      <a:pt x="3692" y="10412"/>
                    </a:cubicBezTo>
                    <a:lnTo>
                      <a:pt x="5656" y="10674"/>
                    </a:lnTo>
                    <a:cubicBezTo>
                      <a:pt x="5671" y="10676"/>
                      <a:pt x="5686" y="10676"/>
                      <a:pt x="5700" y="10676"/>
                    </a:cubicBezTo>
                    <a:cubicBezTo>
                      <a:pt x="5886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5" y="7332"/>
                      <a:pt x="10055" y="7334"/>
                      <a:pt x="10076" y="7334"/>
                    </a:cubicBezTo>
                    <a:cubicBezTo>
                      <a:pt x="10254" y="7334"/>
                      <a:pt x="10409" y="7199"/>
                      <a:pt x="10431" y="7007"/>
                    </a:cubicBezTo>
                    <a:lnTo>
                      <a:pt x="10693" y="5042"/>
                    </a:lnTo>
                    <a:cubicBezTo>
                      <a:pt x="10728" y="4840"/>
                      <a:pt x="10573" y="4649"/>
                      <a:pt x="10371" y="4625"/>
                    </a:cubicBezTo>
                    <a:lnTo>
                      <a:pt x="6894" y="4161"/>
                    </a:lnTo>
                    <a:lnTo>
                      <a:pt x="7359" y="685"/>
                    </a:lnTo>
                    <a:cubicBezTo>
                      <a:pt x="7383" y="482"/>
                      <a:pt x="7240" y="292"/>
                      <a:pt x="7037" y="268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27"/>
              <p:cNvSpPr/>
              <p:nvPr/>
            </p:nvSpPr>
            <p:spPr>
              <a:xfrm>
                <a:off x="7231805" y="4197223"/>
                <a:ext cx="349902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21" extrusionOk="0">
                    <a:moveTo>
                      <a:pt x="4147" y="435"/>
                    </a:moveTo>
                    <a:cubicBezTo>
                      <a:pt x="4435" y="435"/>
                      <a:pt x="4718" y="608"/>
                      <a:pt x="4775" y="994"/>
                    </a:cubicBezTo>
                    <a:cubicBezTo>
                      <a:pt x="4799" y="1184"/>
                      <a:pt x="4751" y="1387"/>
                      <a:pt x="4620" y="1542"/>
                    </a:cubicBezTo>
                    <a:lnTo>
                      <a:pt x="3835" y="1684"/>
                    </a:lnTo>
                    <a:cubicBezTo>
                      <a:pt x="3656" y="1589"/>
                      <a:pt x="3537" y="1434"/>
                      <a:pt x="3501" y="1244"/>
                    </a:cubicBezTo>
                    <a:lnTo>
                      <a:pt x="3501" y="1232"/>
                    </a:lnTo>
                    <a:cubicBezTo>
                      <a:pt x="3386" y="732"/>
                      <a:pt x="3770" y="435"/>
                      <a:pt x="4147" y="435"/>
                    </a:cubicBezTo>
                    <a:close/>
                    <a:moveTo>
                      <a:pt x="7856" y="2746"/>
                    </a:moveTo>
                    <a:cubicBezTo>
                      <a:pt x="8113" y="2746"/>
                      <a:pt x="8341" y="2934"/>
                      <a:pt x="8383" y="3196"/>
                    </a:cubicBezTo>
                    <a:lnTo>
                      <a:pt x="9776" y="10757"/>
                    </a:lnTo>
                    <a:cubicBezTo>
                      <a:pt x="9823" y="11066"/>
                      <a:pt x="9633" y="11340"/>
                      <a:pt x="9323" y="11400"/>
                    </a:cubicBezTo>
                    <a:lnTo>
                      <a:pt x="3061" y="12543"/>
                    </a:lnTo>
                    <a:cubicBezTo>
                      <a:pt x="3030" y="12548"/>
                      <a:pt x="2999" y="12550"/>
                      <a:pt x="2969" y="12550"/>
                    </a:cubicBezTo>
                    <a:cubicBezTo>
                      <a:pt x="2707" y="12550"/>
                      <a:pt x="2472" y="12369"/>
                      <a:pt x="2430" y="12102"/>
                    </a:cubicBezTo>
                    <a:lnTo>
                      <a:pt x="1048" y="4530"/>
                    </a:lnTo>
                    <a:cubicBezTo>
                      <a:pt x="989" y="4232"/>
                      <a:pt x="1191" y="3947"/>
                      <a:pt x="1489" y="3899"/>
                    </a:cubicBezTo>
                    <a:lnTo>
                      <a:pt x="2239" y="3768"/>
                    </a:lnTo>
                    <a:cubicBezTo>
                      <a:pt x="2271" y="3968"/>
                      <a:pt x="2451" y="4121"/>
                      <a:pt x="2657" y="4121"/>
                    </a:cubicBezTo>
                    <a:cubicBezTo>
                      <a:pt x="2684" y="4121"/>
                      <a:pt x="2712" y="4119"/>
                      <a:pt x="2739" y="4113"/>
                    </a:cubicBezTo>
                    <a:lnTo>
                      <a:pt x="6656" y="3399"/>
                    </a:lnTo>
                    <a:cubicBezTo>
                      <a:pt x="6894" y="3351"/>
                      <a:pt x="7049" y="3125"/>
                      <a:pt x="7002" y="2887"/>
                    </a:cubicBezTo>
                    <a:lnTo>
                      <a:pt x="7752" y="2756"/>
                    </a:lnTo>
                    <a:cubicBezTo>
                      <a:pt x="7787" y="2749"/>
                      <a:pt x="7822" y="2746"/>
                      <a:pt x="7856" y="2746"/>
                    </a:cubicBezTo>
                    <a:close/>
                    <a:moveTo>
                      <a:pt x="4125" y="0"/>
                    </a:moveTo>
                    <a:cubicBezTo>
                      <a:pt x="4061" y="0"/>
                      <a:pt x="3996" y="6"/>
                      <a:pt x="3930" y="18"/>
                    </a:cubicBezTo>
                    <a:cubicBezTo>
                      <a:pt x="3334" y="125"/>
                      <a:pt x="2942" y="708"/>
                      <a:pt x="3061" y="1303"/>
                    </a:cubicBezTo>
                    <a:cubicBezTo>
                      <a:pt x="3096" y="1482"/>
                      <a:pt x="3168" y="1637"/>
                      <a:pt x="3275" y="1780"/>
                    </a:cubicBezTo>
                    <a:lnTo>
                      <a:pt x="2501" y="1923"/>
                    </a:lnTo>
                    <a:cubicBezTo>
                      <a:pt x="2191" y="1982"/>
                      <a:pt x="1977" y="2292"/>
                      <a:pt x="2037" y="2601"/>
                    </a:cubicBezTo>
                    <a:lnTo>
                      <a:pt x="2084" y="2887"/>
                    </a:lnTo>
                    <a:lnTo>
                      <a:pt x="798" y="3125"/>
                    </a:lnTo>
                    <a:cubicBezTo>
                      <a:pt x="310" y="3208"/>
                      <a:pt x="1" y="3673"/>
                      <a:pt x="84" y="4161"/>
                    </a:cubicBezTo>
                    <a:lnTo>
                      <a:pt x="1656" y="12793"/>
                    </a:lnTo>
                    <a:cubicBezTo>
                      <a:pt x="1730" y="13218"/>
                      <a:pt x="2118" y="13520"/>
                      <a:pt x="2540" y="13520"/>
                    </a:cubicBezTo>
                    <a:cubicBezTo>
                      <a:pt x="2590" y="13520"/>
                      <a:pt x="2641" y="13516"/>
                      <a:pt x="2692" y="13507"/>
                    </a:cubicBezTo>
                    <a:lnTo>
                      <a:pt x="10038" y="12162"/>
                    </a:lnTo>
                    <a:cubicBezTo>
                      <a:pt x="10526" y="12079"/>
                      <a:pt x="10847" y="11602"/>
                      <a:pt x="10752" y="11126"/>
                    </a:cubicBezTo>
                    <a:lnTo>
                      <a:pt x="9180" y="2494"/>
                    </a:lnTo>
                    <a:cubicBezTo>
                      <a:pt x="9096" y="2064"/>
                      <a:pt x="8726" y="1763"/>
                      <a:pt x="8305" y="1763"/>
                    </a:cubicBezTo>
                    <a:cubicBezTo>
                      <a:pt x="8248" y="1763"/>
                      <a:pt x="8191" y="1768"/>
                      <a:pt x="8133" y="1780"/>
                    </a:cubicBezTo>
                    <a:lnTo>
                      <a:pt x="6847" y="2018"/>
                    </a:lnTo>
                    <a:lnTo>
                      <a:pt x="6799" y="1732"/>
                    </a:lnTo>
                    <a:cubicBezTo>
                      <a:pt x="6745" y="1451"/>
                      <a:pt x="6496" y="1249"/>
                      <a:pt x="6210" y="1249"/>
                    </a:cubicBezTo>
                    <a:cubicBezTo>
                      <a:pt x="6181" y="1249"/>
                      <a:pt x="6151" y="1251"/>
                      <a:pt x="6121" y="1256"/>
                    </a:cubicBezTo>
                    <a:lnTo>
                      <a:pt x="5168" y="1434"/>
                    </a:lnTo>
                    <a:cubicBezTo>
                      <a:pt x="5228" y="1268"/>
                      <a:pt x="5239" y="1089"/>
                      <a:pt x="5204" y="910"/>
                    </a:cubicBezTo>
                    <a:cubicBezTo>
                      <a:pt x="5119" y="380"/>
                      <a:pt x="4655" y="0"/>
                      <a:pt x="4125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27"/>
              <p:cNvSpPr/>
              <p:nvPr/>
            </p:nvSpPr>
            <p:spPr>
              <a:xfrm>
                <a:off x="7293638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72" y="1405"/>
                    </a:cubicBezTo>
                    <a:cubicBezTo>
                      <a:pt x="710" y="1502"/>
                      <a:pt x="861" y="1545"/>
                      <a:pt x="1007" y="1545"/>
                    </a:cubicBezTo>
                    <a:cubicBezTo>
                      <a:pt x="1453" y="1545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27"/>
              <p:cNvSpPr/>
              <p:nvPr/>
            </p:nvSpPr>
            <p:spPr>
              <a:xfrm>
                <a:off x="7361954" y="4339823"/>
                <a:ext cx="124375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1345" extrusionOk="0">
                    <a:moveTo>
                      <a:pt x="3259" y="1"/>
                    </a:moveTo>
                    <a:cubicBezTo>
                      <a:pt x="3223" y="1"/>
                      <a:pt x="3185" y="5"/>
                      <a:pt x="3145" y="14"/>
                    </a:cubicBezTo>
                    <a:lnTo>
                      <a:pt x="3133" y="14"/>
                    </a:lnTo>
                    <a:lnTo>
                      <a:pt x="550" y="478"/>
                    </a:lnTo>
                    <a:cubicBezTo>
                      <a:pt x="0" y="579"/>
                      <a:pt x="116" y="1345"/>
                      <a:pt x="608" y="1345"/>
                    </a:cubicBezTo>
                    <a:cubicBezTo>
                      <a:pt x="639" y="1345"/>
                      <a:pt x="671" y="1342"/>
                      <a:pt x="704" y="1335"/>
                    </a:cubicBezTo>
                    <a:lnTo>
                      <a:pt x="3300" y="871"/>
                    </a:lnTo>
                    <a:cubicBezTo>
                      <a:pt x="3855" y="793"/>
                      <a:pt x="3758" y="1"/>
                      <a:pt x="3259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27"/>
              <p:cNvSpPr/>
              <p:nvPr/>
            </p:nvSpPr>
            <p:spPr>
              <a:xfrm>
                <a:off x="7306314" y="442397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4" y="1546"/>
                      <a:pt x="1002" y="1546"/>
                    </a:cubicBezTo>
                    <a:cubicBezTo>
                      <a:pt x="1453" y="1546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27"/>
              <p:cNvSpPr/>
              <p:nvPr/>
            </p:nvSpPr>
            <p:spPr>
              <a:xfrm>
                <a:off x="7375824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1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27"/>
              <p:cNvSpPr/>
              <p:nvPr/>
            </p:nvSpPr>
            <p:spPr>
              <a:xfrm>
                <a:off x="7319765" y="4498130"/>
                <a:ext cx="60123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57" extrusionOk="0">
                    <a:moveTo>
                      <a:pt x="1009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203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700" y="268"/>
                      <a:pt x="1376" y="0"/>
                      <a:pt x="100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27"/>
              <p:cNvSpPr/>
              <p:nvPr/>
            </p:nvSpPr>
            <p:spPr>
              <a:xfrm>
                <a:off x="7388855" y="4483390"/>
                <a:ext cx="122343" cy="43673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1354" extrusionOk="0">
                    <a:moveTo>
                      <a:pt x="3178" y="1"/>
                    </a:moveTo>
                    <a:cubicBezTo>
                      <a:pt x="3160" y="1"/>
                      <a:pt x="3140" y="2"/>
                      <a:pt x="3121" y="4"/>
                    </a:cubicBezTo>
                    <a:lnTo>
                      <a:pt x="525" y="480"/>
                    </a:lnTo>
                    <a:cubicBezTo>
                      <a:pt x="1" y="605"/>
                      <a:pt x="121" y="1354"/>
                      <a:pt x="613" y="1354"/>
                    </a:cubicBezTo>
                    <a:cubicBezTo>
                      <a:pt x="635" y="1354"/>
                      <a:pt x="657" y="1352"/>
                      <a:pt x="680" y="1349"/>
                    </a:cubicBezTo>
                    <a:lnTo>
                      <a:pt x="3276" y="885"/>
                    </a:lnTo>
                    <a:cubicBezTo>
                      <a:pt x="3792" y="747"/>
                      <a:pt x="3678" y="1"/>
                      <a:pt x="317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27"/>
              <p:cNvSpPr/>
              <p:nvPr/>
            </p:nvSpPr>
            <p:spPr>
              <a:xfrm>
                <a:off x="7262544" y="4806843"/>
                <a:ext cx="250428" cy="224624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6964" extrusionOk="0">
                    <a:moveTo>
                      <a:pt x="3934" y="1"/>
                    </a:moveTo>
                    <a:cubicBezTo>
                      <a:pt x="2900" y="1"/>
                      <a:pt x="1883" y="470"/>
                      <a:pt x="1215" y="1346"/>
                    </a:cubicBezTo>
                    <a:lnTo>
                      <a:pt x="6953" y="4978"/>
                    </a:lnTo>
                    <a:cubicBezTo>
                      <a:pt x="7763" y="3406"/>
                      <a:pt x="7251" y="1465"/>
                      <a:pt x="5751" y="525"/>
                    </a:cubicBezTo>
                    <a:cubicBezTo>
                      <a:pt x="5187" y="171"/>
                      <a:pt x="4557" y="1"/>
                      <a:pt x="3934" y="1"/>
                    </a:cubicBezTo>
                    <a:close/>
                    <a:moveTo>
                      <a:pt x="810" y="1989"/>
                    </a:moveTo>
                    <a:lnTo>
                      <a:pt x="810" y="1989"/>
                    </a:lnTo>
                    <a:cubicBezTo>
                      <a:pt x="0" y="3561"/>
                      <a:pt x="524" y="5490"/>
                      <a:pt x="2012" y="6430"/>
                    </a:cubicBezTo>
                    <a:cubicBezTo>
                      <a:pt x="2579" y="6790"/>
                      <a:pt x="3213" y="6963"/>
                      <a:pt x="3839" y="6963"/>
                    </a:cubicBezTo>
                    <a:cubicBezTo>
                      <a:pt x="4870" y="6963"/>
                      <a:pt x="5882" y="6495"/>
                      <a:pt x="6549" y="5621"/>
                    </a:cubicBezTo>
                    <a:lnTo>
                      <a:pt x="810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27"/>
              <p:cNvSpPr/>
              <p:nvPr/>
            </p:nvSpPr>
            <p:spPr>
              <a:xfrm>
                <a:off x="7731822" y="4325276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96" y="0"/>
                    </a:moveTo>
                    <a:lnTo>
                      <a:pt x="1203" y="1632"/>
                    </a:lnTo>
                    <a:cubicBezTo>
                      <a:pt x="251" y="2286"/>
                      <a:pt x="1" y="3596"/>
                      <a:pt x="655" y="4560"/>
                    </a:cubicBezTo>
                    <a:lnTo>
                      <a:pt x="763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2" y="5275"/>
                    </a:cubicBezTo>
                    <a:lnTo>
                      <a:pt x="6073" y="3644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27"/>
              <p:cNvSpPr/>
              <p:nvPr/>
            </p:nvSpPr>
            <p:spPr>
              <a:xfrm>
                <a:off x="7864326" y="4249734"/>
                <a:ext cx="195885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1" extrusionOk="0">
                    <a:moveTo>
                      <a:pt x="3568" y="1"/>
                    </a:moveTo>
                    <a:cubicBezTo>
                      <a:pt x="3162" y="1"/>
                      <a:pt x="2752" y="119"/>
                      <a:pt x="2393" y="366"/>
                    </a:cubicBezTo>
                    <a:lnTo>
                      <a:pt x="0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22" y="3354"/>
                      <a:pt x="6072" y="2045"/>
                      <a:pt x="5430" y="1092"/>
                    </a:cubicBezTo>
                    <a:lnTo>
                      <a:pt x="5310" y="926"/>
                    </a:lnTo>
                    <a:cubicBezTo>
                      <a:pt x="4902" y="325"/>
                      <a:pt x="4240" y="1"/>
                      <a:pt x="35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27"/>
              <p:cNvSpPr/>
              <p:nvPr/>
            </p:nvSpPr>
            <p:spPr>
              <a:xfrm>
                <a:off x="7674215" y="4700692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4999" y="0"/>
                    </a:moveTo>
                    <a:cubicBezTo>
                      <a:pt x="4821" y="0"/>
                      <a:pt x="4665" y="135"/>
                      <a:pt x="4644" y="327"/>
                    </a:cubicBezTo>
                    <a:lnTo>
                      <a:pt x="4180" y="3804"/>
                    </a:lnTo>
                    <a:lnTo>
                      <a:pt x="703" y="3339"/>
                    </a:lnTo>
                    <a:cubicBezTo>
                      <a:pt x="688" y="3338"/>
                      <a:pt x="674" y="3337"/>
                      <a:pt x="659" y="3337"/>
                    </a:cubicBezTo>
                    <a:cubicBezTo>
                      <a:pt x="474" y="3337"/>
                      <a:pt x="309" y="3473"/>
                      <a:pt x="286" y="3661"/>
                    </a:cubicBezTo>
                    <a:lnTo>
                      <a:pt x="25" y="5637"/>
                    </a:lnTo>
                    <a:cubicBezTo>
                      <a:pt x="1" y="5840"/>
                      <a:pt x="144" y="6030"/>
                      <a:pt x="346" y="6054"/>
                    </a:cubicBezTo>
                    <a:lnTo>
                      <a:pt x="3823" y="6518"/>
                    </a:lnTo>
                    <a:lnTo>
                      <a:pt x="3370" y="9995"/>
                    </a:lnTo>
                    <a:cubicBezTo>
                      <a:pt x="3334" y="10197"/>
                      <a:pt x="3477" y="10388"/>
                      <a:pt x="3692" y="10412"/>
                    </a:cubicBezTo>
                    <a:lnTo>
                      <a:pt x="5656" y="10674"/>
                    </a:lnTo>
                    <a:cubicBezTo>
                      <a:pt x="5671" y="10675"/>
                      <a:pt x="5686" y="10676"/>
                      <a:pt x="5700" y="10676"/>
                    </a:cubicBezTo>
                    <a:cubicBezTo>
                      <a:pt x="5886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4" y="7331"/>
                      <a:pt x="10053" y="7333"/>
                      <a:pt x="10072" y="7333"/>
                    </a:cubicBezTo>
                    <a:cubicBezTo>
                      <a:pt x="10252" y="7333"/>
                      <a:pt x="10409" y="7189"/>
                      <a:pt x="10431" y="7007"/>
                    </a:cubicBezTo>
                    <a:lnTo>
                      <a:pt x="10693" y="5042"/>
                    </a:lnTo>
                    <a:cubicBezTo>
                      <a:pt x="10728" y="4828"/>
                      <a:pt x="10573" y="4649"/>
                      <a:pt x="10371" y="4613"/>
                    </a:cubicBezTo>
                    <a:lnTo>
                      <a:pt x="6894" y="4161"/>
                    </a:lnTo>
                    <a:lnTo>
                      <a:pt x="7359" y="684"/>
                    </a:lnTo>
                    <a:cubicBezTo>
                      <a:pt x="7383" y="470"/>
                      <a:pt x="7240" y="291"/>
                      <a:pt x="7037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27"/>
              <p:cNvSpPr/>
              <p:nvPr/>
            </p:nvSpPr>
            <p:spPr>
              <a:xfrm>
                <a:off x="6206806" y="3173353"/>
                <a:ext cx="349902" cy="43576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10" extrusionOk="0">
                    <a:moveTo>
                      <a:pt x="4157" y="412"/>
                    </a:moveTo>
                    <a:cubicBezTo>
                      <a:pt x="4443" y="412"/>
                      <a:pt x="4724" y="585"/>
                      <a:pt x="4775" y="971"/>
                    </a:cubicBezTo>
                    <a:cubicBezTo>
                      <a:pt x="4811" y="1173"/>
                      <a:pt x="4763" y="1364"/>
                      <a:pt x="4632" y="1519"/>
                    </a:cubicBezTo>
                    <a:lnTo>
                      <a:pt x="3835" y="1662"/>
                    </a:lnTo>
                    <a:cubicBezTo>
                      <a:pt x="3668" y="1566"/>
                      <a:pt x="3549" y="1400"/>
                      <a:pt x="3513" y="1209"/>
                    </a:cubicBezTo>
                    <a:cubicBezTo>
                      <a:pt x="3398" y="709"/>
                      <a:pt x="3782" y="412"/>
                      <a:pt x="4157" y="412"/>
                    </a:cubicBezTo>
                    <a:close/>
                    <a:moveTo>
                      <a:pt x="7861" y="2722"/>
                    </a:moveTo>
                    <a:cubicBezTo>
                      <a:pt x="8117" y="2722"/>
                      <a:pt x="8343" y="2901"/>
                      <a:pt x="8395" y="3162"/>
                    </a:cubicBezTo>
                    <a:lnTo>
                      <a:pt x="9788" y="10746"/>
                    </a:lnTo>
                    <a:cubicBezTo>
                      <a:pt x="9835" y="11044"/>
                      <a:pt x="9633" y="11329"/>
                      <a:pt x="9335" y="11377"/>
                    </a:cubicBezTo>
                    <a:lnTo>
                      <a:pt x="3073" y="12520"/>
                    </a:lnTo>
                    <a:cubicBezTo>
                      <a:pt x="3042" y="12525"/>
                      <a:pt x="3012" y="12527"/>
                      <a:pt x="2982" y="12527"/>
                    </a:cubicBezTo>
                    <a:cubicBezTo>
                      <a:pt x="2719" y="12527"/>
                      <a:pt x="2484" y="12345"/>
                      <a:pt x="2442" y="12068"/>
                    </a:cubicBezTo>
                    <a:lnTo>
                      <a:pt x="1061" y="4507"/>
                    </a:lnTo>
                    <a:cubicBezTo>
                      <a:pt x="1001" y="4210"/>
                      <a:pt x="1203" y="3924"/>
                      <a:pt x="1501" y="3864"/>
                    </a:cubicBezTo>
                    <a:lnTo>
                      <a:pt x="2251" y="3733"/>
                    </a:lnTo>
                    <a:cubicBezTo>
                      <a:pt x="2283" y="3942"/>
                      <a:pt x="2461" y="4087"/>
                      <a:pt x="2665" y="4087"/>
                    </a:cubicBezTo>
                    <a:cubicBezTo>
                      <a:pt x="2693" y="4087"/>
                      <a:pt x="2722" y="4084"/>
                      <a:pt x="2751" y="4079"/>
                    </a:cubicBezTo>
                    <a:lnTo>
                      <a:pt x="6668" y="3376"/>
                    </a:lnTo>
                    <a:cubicBezTo>
                      <a:pt x="6895" y="3328"/>
                      <a:pt x="7061" y="3102"/>
                      <a:pt x="7014" y="2864"/>
                    </a:cubicBezTo>
                    <a:lnTo>
                      <a:pt x="7752" y="2733"/>
                    </a:lnTo>
                    <a:cubicBezTo>
                      <a:pt x="7789" y="2726"/>
                      <a:pt x="7825" y="2722"/>
                      <a:pt x="7861" y="2722"/>
                    </a:cubicBezTo>
                    <a:close/>
                    <a:moveTo>
                      <a:pt x="4147" y="1"/>
                    </a:moveTo>
                    <a:cubicBezTo>
                      <a:pt x="4083" y="1"/>
                      <a:pt x="4018" y="7"/>
                      <a:pt x="3954" y="19"/>
                    </a:cubicBezTo>
                    <a:cubicBezTo>
                      <a:pt x="3358" y="126"/>
                      <a:pt x="2966" y="697"/>
                      <a:pt x="3073" y="1281"/>
                    </a:cubicBezTo>
                    <a:cubicBezTo>
                      <a:pt x="3108" y="1459"/>
                      <a:pt x="3180" y="1626"/>
                      <a:pt x="3287" y="1757"/>
                    </a:cubicBezTo>
                    <a:lnTo>
                      <a:pt x="2513" y="1912"/>
                    </a:lnTo>
                    <a:cubicBezTo>
                      <a:pt x="2192" y="1971"/>
                      <a:pt x="1989" y="2281"/>
                      <a:pt x="2037" y="2590"/>
                    </a:cubicBezTo>
                    <a:lnTo>
                      <a:pt x="2096" y="2876"/>
                    </a:lnTo>
                    <a:lnTo>
                      <a:pt x="811" y="3102"/>
                    </a:lnTo>
                    <a:cubicBezTo>
                      <a:pt x="322" y="3197"/>
                      <a:pt x="1" y="3662"/>
                      <a:pt x="96" y="4150"/>
                    </a:cubicBezTo>
                    <a:lnTo>
                      <a:pt x="1668" y="12770"/>
                    </a:lnTo>
                    <a:cubicBezTo>
                      <a:pt x="1742" y="13206"/>
                      <a:pt x="2121" y="13510"/>
                      <a:pt x="2549" y="13510"/>
                    </a:cubicBezTo>
                    <a:cubicBezTo>
                      <a:pt x="2600" y="13510"/>
                      <a:pt x="2652" y="13505"/>
                      <a:pt x="2704" y="13496"/>
                    </a:cubicBezTo>
                    <a:lnTo>
                      <a:pt x="10038" y="12151"/>
                    </a:lnTo>
                    <a:cubicBezTo>
                      <a:pt x="10526" y="12056"/>
                      <a:pt x="10848" y="11591"/>
                      <a:pt x="10752" y="11115"/>
                    </a:cubicBezTo>
                    <a:lnTo>
                      <a:pt x="9181" y="2483"/>
                    </a:lnTo>
                    <a:cubicBezTo>
                      <a:pt x="9096" y="2047"/>
                      <a:pt x="8716" y="1744"/>
                      <a:pt x="8296" y="1744"/>
                    </a:cubicBezTo>
                    <a:cubicBezTo>
                      <a:pt x="8246" y="1744"/>
                      <a:pt x="8195" y="1748"/>
                      <a:pt x="8145" y="1757"/>
                    </a:cubicBezTo>
                    <a:lnTo>
                      <a:pt x="6859" y="1995"/>
                    </a:lnTo>
                    <a:lnTo>
                      <a:pt x="6811" y="1721"/>
                    </a:lnTo>
                    <a:cubicBezTo>
                      <a:pt x="6758" y="1436"/>
                      <a:pt x="6509" y="1235"/>
                      <a:pt x="6237" y="1235"/>
                    </a:cubicBezTo>
                    <a:cubicBezTo>
                      <a:pt x="6202" y="1235"/>
                      <a:pt x="6167" y="1238"/>
                      <a:pt x="6133" y="1245"/>
                    </a:cubicBezTo>
                    <a:lnTo>
                      <a:pt x="5180" y="1412"/>
                    </a:lnTo>
                    <a:cubicBezTo>
                      <a:pt x="5240" y="1245"/>
                      <a:pt x="5240" y="1066"/>
                      <a:pt x="5216" y="900"/>
                    </a:cubicBezTo>
                    <a:cubicBezTo>
                      <a:pt x="5121" y="370"/>
                      <a:pt x="4658" y="1"/>
                      <a:pt x="414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27"/>
              <p:cNvSpPr/>
              <p:nvPr/>
            </p:nvSpPr>
            <p:spPr>
              <a:xfrm>
                <a:off x="6269026" y="332975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6" y="1"/>
                    </a:moveTo>
                    <a:cubicBezTo>
                      <a:pt x="968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4" y="1549"/>
                      <a:pt x="1861" y="1146"/>
                      <a:pt x="1763" y="634"/>
                    </a:cubicBezTo>
                    <a:cubicBezTo>
                      <a:pt x="1700" y="267"/>
                      <a:pt x="1377" y="1"/>
                      <a:pt x="101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27"/>
              <p:cNvSpPr/>
              <p:nvPr/>
            </p:nvSpPr>
            <p:spPr>
              <a:xfrm>
                <a:off x="6336794" y="3314791"/>
                <a:ext cx="125182" cy="4393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362" extrusionOk="0">
                    <a:moveTo>
                      <a:pt x="3284" y="0"/>
                    </a:moveTo>
                    <a:cubicBezTo>
                      <a:pt x="3246" y="0"/>
                      <a:pt x="3205" y="5"/>
                      <a:pt x="3162" y="15"/>
                    </a:cubicBezTo>
                    <a:lnTo>
                      <a:pt x="3150" y="15"/>
                    </a:lnTo>
                    <a:lnTo>
                      <a:pt x="555" y="491"/>
                    </a:lnTo>
                    <a:cubicBezTo>
                      <a:pt x="0" y="580"/>
                      <a:pt x="107" y="1362"/>
                      <a:pt x="596" y="1362"/>
                    </a:cubicBezTo>
                    <a:cubicBezTo>
                      <a:pt x="632" y="1362"/>
                      <a:pt x="670" y="1357"/>
                      <a:pt x="710" y="1349"/>
                    </a:cubicBezTo>
                    <a:lnTo>
                      <a:pt x="3305" y="872"/>
                    </a:lnTo>
                    <a:cubicBezTo>
                      <a:pt x="3881" y="817"/>
                      <a:pt x="3787" y="0"/>
                      <a:pt x="328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27"/>
              <p:cNvSpPr/>
              <p:nvPr/>
            </p:nvSpPr>
            <p:spPr>
              <a:xfrm>
                <a:off x="6281702" y="3399267"/>
                <a:ext cx="5976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9" extrusionOk="0">
                    <a:moveTo>
                      <a:pt x="1015" y="1"/>
                    </a:moveTo>
                    <a:cubicBezTo>
                      <a:pt x="967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3" y="1549"/>
                      <a:pt x="1000" y="1549"/>
                    </a:cubicBezTo>
                    <a:cubicBezTo>
                      <a:pt x="1449" y="1549"/>
                      <a:pt x="1852" y="1146"/>
                      <a:pt x="1763" y="635"/>
                    </a:cubicBezTo>
                    <a:cubicBezTo>
                      <a:pt x="1700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27"/>
              <p:cNvSpPr/>
              <p:nvPr/>
            </p:nvSpPr>
            <p:spPr>
              <a:xfrm>
                <a:off x="6351212" y="3384688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4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1" y="467"/>
                    </a:lnTo>
                    <a:cubicBezTo>
                      <a:pt x="0" y="619"/>
                      <a:pt x="125" y="1350"/>
                      <a:pt x="620" y="1350"/>
                    </a:cubicBezTo>
                    <a:cubicBezTo>
                      <a:pt x="632" y="1350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48" y="722"/>
                      <a:pt x="3639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27"/>
              <p:cNvSpPr/>
              <p:nvPr/>
            </p:nvSpPr>
            <p:spPr>
              <a:xfrm>
                <a:off x="6295152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5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27"/>
              <p:cNvSpPr/>
              <p:nvPr/>
            </p:nvSpPr>
            <p:spPr>
              <a:xfrm>
                <a:off x="6364404" y="3458777"/>
                <a:ext cx="121795" cy="43609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52" extrusionOk="0">
                    <a:moveTo>
                      <a:pt x="3162" y="1"/>
                    </a:moveTo>
                    <a:cubicBezTo>
                      <a:pt x="3143" y="1"/>
                      <a:pt x="3124" y="2"/>
                      <a:pt x="3104" y="4"/>
                    </a:cubicBezTo>
                    <a:lnTo>
                      <a:pt x="520" y="480"/>
                    </a:lnTo>
                    <a:cubicBezTo>
                      <a:pt x="1" y="619"/>
                      <a:pt x="120" y="1351"/>
                      <a:pt x="627" y="1351"/>
                    </a:cubicBezTo>
                    <a:cubicBezTo>
                      <a:pt x="643" y="1351"/>
                      <a:pt x="659" y="1351"/>
                      <a:pt x="675" y="1349"/>
                    </a:cubicBezTo>
                    <a:lnTo>
                      <a:pt x="3271" y="873"/>
                    </a:lnTo>
                    <a:cubicBezTo>
                      <a:pt x="3776" y="735"/>
                      <a:pt x="3661" y="1"/>
                      <a:pt x="316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27"/>
              <p:cNvSpPr/>
              <p:nvPr/>
            </p:nvSpPr>
            <p:spPr>
              <a:xfrm>
                <a:off x="6239093" y="3782231"/>
                <a:ext cx="249267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7" extrusionOk="0">
                    <a:moveTo>
                      <a:pt x="3895" y="1"/>
                    </a:moveTo>
                    <a:cubicBezTo>
                      <a:pt x="2864" y="1"/>
                      <a:pt x="1847" y="470"/>
                      <a:pt x="1179" y="1346"/>
                    </a:cubicBezTo>
                    <a:lnTo>
                      <a:pt x="6918" y="4978"/>
                    </a:lnTo>
                    <a:cubicBezTo>
                      <a:pt x="7727" y="3406"/>
                      <a:pt x="7203" y="1477"/>
                      <a:pt x="5703" y="525"/>
                    </a:cubicBezTo>
                    <a:cubicBezTo>
                      <a:pt x="5144" y="171"/>
                      <a:pt x="4517" y="1"/>
                      <a:pt x="3895" y="1"/>
                    </a:cubicBezTo>
                    <a:close/>
                    <a:moveTo>
                      <a:pt x="774" y="1989"/>
                    </a:moveTo>
                    <a:cubicBezTo>
                      <a:pt x="0" y="3561"/>
                      <a:pt x="488" y="5478"/>
                      <a:pt x="1953" y="6418"/>
                    </a:cubicBezTo>
                    <a:cubicBezTo>
                      <a:pt x="2521" y="6775"/>
                      <a:pt x="3157" y="6947"/>
                      <a:pt x="3786" y="6947"/>
                    </a:cubicBezTo>
                    <a:cubicBezTo>
                      <a:pt x="4817" y="6947"/>
                      <a:pt x="5833" y="6486"/>
                      <a:pt x="6513" y="5621"/>
                    </a:cubicBezTo>
                    <a:lnTo>
                      <a:pt x="774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27"/>
              <p:cNvSpPr/>
              <p:nvPr/>
            </p:nvSpPr>
            <p:spPr>
              <a:xfrm>
                <a:off x="6706823" y="3300663"/>
                <a:ext cx="196272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32" extrusionOk="0">
                    <a:moveTo>
                      <a:pt x="3620" y="1"/>
                    </a:moveTo>
                    <a:lnTo>
                      <a:pt x="1215" y="1632"/>
                    </a:lnTo>
                    <a:cubicBezTo>
                      <a:pt x="251" y="2275"/>
                      <a:pt x="1" y="3584"/>
                      <a:pt x="656" y="4549"/>
                    </a:cubicBezTo>
                    <a:lnTo>
                      <a:pt x="763" y="4715"/>
                    </a:lnTo>
                    <a:cubicBezTo>
                      <a:pt x="1172" y="5311"/>
                      <a:pt x="1837" y="5632"/>
                      <a:pt x="2514" y="5632"/>
                    </a:cubicBezTo>
                    <a:cubicBezTo>
                      <a:pt x="2920" y="5632"/>
                      <a:pt x="3330" y="5516"/>
                      <a:pt x="3692" y="5275"/>
                    </a:cubicBezTo>
                    <a:lnTo>
                      <a:pt x="6085" y="3644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27"/>
              <p:cNvSpPr/>
              <p:nvPr/>
            </p:nvSpPr>
            <p:spPr>
              <a:xfrm>
                <a:off x="6839327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77" y="0"/>
                    </a:moveTo>
                    <a:cubicBezTo>
                      <a:pt x="3169" y="0"/>
                      <a:pt x="2757" y="118"/>
                      <a:pt x="2394" y="365"/>
                    </a:cubicBezTo>
                    <a:lnTo>
                      <a:pt x="1" y="1996"/>
                    </a:lnTo>
                    <a:lnTo>
                      <a:pt x="2489" y="5640"/>
                    </a:lnTo>
                    <a:lnTo>
                      <a:pt x="4882" y="4008"/>
                    </a:lnTo>
                    <a:cubicBezTo>
                      <a:pt x="5835" y="3354"/>
                      <a:pt x="6085" y="2044"/>
                      <a:pt x="5430" y="1091"/>
                    </a:cubicBezTo>
                    <a:lnTo>
                      <a:pt x="5323" y="925"/>
                    </a:lnTo>
                    <a:cubicBezTo>
                      <a:pt x="4914" y="324"/>
                      <a:pt x="4252" y="0"/>
                      <a:pt x="35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27"/>
              <p:cNvSpPr/>
              <p:nvPr/>
            </p:nvSpPr>
            <p:spPr>
              <a:xfrm>
                <a:off x="6649603" y="3675789"/>
                <a:ext cx="345677" cy="34467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0686" extrusionOk="0">
                    <a:moveTo>
                      <a:pt x="5017" y="0"/>
                    </a:moveTo>
                    <a:cubicBezTo>
                      <a:pt x="4832" y="0"/>
                      <a:pt x="4666" y="137"/>
                      <a:pt x="4644" y="324"/>
                    </a:cubicBezTo>
                    <a:lnTo>
                      <a:pt x="4180" y="3813"/>
                    </a:lnTo>
                    <a:lnTo>
                      <a:pt x="703" y="3349"/>
                    </a:lnTo>
                    <a:cubicBezTo>
                      <a:pt x="688" y="3347"/>
                      <a:pt x="674" y="3346"/>
                      <a:pt x="659" y="3346"/>
                    </a:cubicBezTo>
                    <a:cubicBezTo>
                      <a:pt x="474" y="3346"/>
                      <a:pt x="309" y="3482"/>
                      <a:pt x="287" y="3670"/>
                    </a:cubicBezTo>
                    <a:lnTo>
                      <a:pt x="37" y="5647"/>
                    </a:lnTo>
                    <a:cubicBezTo>
                      <a:pt x="1" y="5849"/>
                      <a:pt x="144" y="6028"/>
                      <a:pt x="346" y="6063"/>
                    </a:cubicBezTo>
                    <a:lnTo>
                      <a:pt x="3823" y="6528"/>
                    </a:lnTo>
                    <a:lnTo>
                      <a:pt x="3370" y="10004"/>
                    </a:lnTo>
                    <a:cubicBezTo>
                      <a:pt x="3335" y="10207"/>
                      <a:pt x="3477" y="10397"/>
                      <a:pt x="3692" y="10421"/>
                    </a:cubicBezTo>
                    <a:lnTo>
                      <a:pt x="5656" y="10683"/>
                    </a:lnTo>
                    <a:cubicBezTo>
                      <a:pt x="5671" y="10685"/>
                      <a:pt x="5686" y="10685"/>
                      <a:pt x="5700" y="10685"/>
                    </a:cubicBezTo>
                    <a:cubicBezTo>
                      <a:pt x="5886" y="10685"/>
                      <a:pt x="6051" y="10549"/>
                      <a:pt x="6073" y="10361"/>
                    </a:cubicBezTo>
                    <a:lnTo>
                      <a:pt x="6537" y="6873"/>
                    </a:lnTo>
                    <a:lnTo>
                      <a:pt x="10014" y="7337"/>
                    </a:lnTo>
                    <a:cubicBezTo>
                      <a:pt x="10029" y="7339"/>
                      <a:pt x="10044" y="7340"/>
                      <a:pt x="10058" y="7340"/>
                    </a:cubicBezTo>
                    <a:cubicBezTo>
                      <a:pt x="10243" y="7340"/>
                      <a:pt x="10409" y="7203"/>
                      <a:pt x="10431" y="7016"/>
                    </a:cubicBezTo>
                    <a:lnTo>
                      <a:pt x="10693" y="5039"/>
                    </a:lnTo>
                    <a:cubicBezTo>
                      <a:pt x="10716" y="4837"/>
                      <a:pt x="10574" y="4646"/>
                      <a:pt x="10371" y="4623"/>
                    </a:cubicBezTo>
                    <a:lnTo>
                      <a:pt x="6895" y="4170"/>
                    </a:lnTo>
                    <a:lnTo>
                      <a:pt x="7347" y="682"/>
                    </a:lnTo>
                    <a:cubicBezTo>
                      <a:pt x="7383" y="479"/>
                      <a:pt x="7240" y="301"/>
                      <a:pt x="7026" y="265"/>
                    </a:cubicBezTo>
                    <a:lnTo>
                      <a:pt x="5061" y="3"/>
                    </a:lnTo>
                    <a:cubicBezTo>
                      <a:pt x="5046" y="1"/>
                      <a:pt x="5031" y="0"/>
                      <a:pt x="501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27"/>
              <p:cNvSpPr/>
              <p:nvPr/>
            </p:nvSpPr>
            <p:spPr>
              <a:xfrm>
                <a:off x="6206806" y="4197965"/>
                <a:ext cx="349902" cy="435378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498" extrusionOk="0">
                    <a:moveTo>
                      <a:pt x="4157" y="412"/>
                    </a:moveTo>
                    <a:cubicBezTo>
                      <a:pt x="4443" y="412"/>
                      <a:pt x="4724" y="585"/>
                      <a:pt x="4775" y="971"/>
                    </a:cubicBezTo>
                    <a:cubicBezTo>
                      <a:pt x="4811" y="1161"/>
                      <a:pt x="4763" y="1364"/>
                      <a:pt x="4632" y="1519"/>
                    </a:cubicBezTo>
                    <a:lnTo>
                      <a:pt x="3835" y="1661"/>
                    </a:lnTo>
                    <a:cubicBezTo>
                      <a:pt x="3668" y="1566"/>
                      <a:pt x="3549" y="1411"/>
                      <a:pt x="3513" y="1221"/>
                    </a:cubicBezTo>
                    <a:lnTo>
                      <a:pt x="3513" y="1209"/>
                    </a:lnTo>
                    <a:cubicBezTo>
                      <a:pt x="3398" y="709"/>
                      <a:pt x="3782" y="412"/>
                      <a:pt x="4157" y="412"/>
                    </a:cubicBezTo>
                    <a:close/>
                    <a:moveTo>
                      <a:pt x="7856" y="2723"/>
                    </a:moveTo>
                    <a:cubicBezTo>
                      <a:pt x="8114" y="2723"/>
                      <a:pt x="8342" y="2911"/>
                      <a:pt x="8395" y="3173"/>
                    </a:cubicBezTo>
                    <a:lnTo>
                      <a:pt x="9788" y="10734"/>
                    </a:lnTo>
                    <a:cubicBezTo>
                      <a:pt x="9835" y="11043"/>
                      <a:pt x="9633" y="11329"/>
                      <a:pt x="9335" y="11377"/>
                    </a:cubicBezTo>
                    <a:lnTo>
                      <a:pt x="3073" y="12520"/>
                    </a:lnTo>
                    <a:cubicBezTo>
                      <a:pt x="3042" y="12525"/>
                      <a:pt x="3012" y="12527"/>
                      <a:pt x="2981" y="12527"/>
                    </a:cubicBezTo>
                    <a:cubicBezTo>
                      <a:pt x="2719" y="12527"/>
                      <a:pt x="2484" y="12346"/>
                      <a:pt x="2442" y="12079"/>
                    </a:cubicBezTo>
                    <a:lnTo>
                      <a:pt x="1061" y="4507"/>
                    </a:lnTo>
                    <a:cubicBezTo>
                      <a:pt x="1001" y="4209"/>
                      <a:pt x="1203" y="3924"/>
                      <a:pt x="1501" y="3876"/>
                    </a:cubicBezTo>
                    <a:lnTo>
                      <a:pt x="2251" y="3745"/>
                    </a:lnTo>
                    <a:cubicBezTo>
                      <a:pt x="2283" y="3945"/>
                      <a:pt x="2463" y="4098"/>
                      <a:pt x="2669" y="4098"/>
                    </a:cubicBezTo>
                    <a:cubicBezTo>
                      <a:pt x="2696" y="4098"/>
                      <a:pt x="2724" y="4096"/>
                      <a:pt x="2751" y="4090"/>
                    </a:cubicBezTo>
                    <a:lnTo>
                      <a:pt x="6668" y="3376"/>
                    </a:lnTo>
                    <a:cubicBezTo>
                      <a:pt x="6895" y="3328"/>
                      <a:pt x="7061" y="3102"/>
                      <a:pt x="7014" y="2864"/>
                    </a:cubicBezTo>
                    <a:lnTo>
                      <a:pt x="7752" y="2733"/>
                    </a:lnTo>
                    <a:cubicBezTo>
                      <a:pt x="7787" y="2726"/>
                      <a:pt x="7822" y="2723"/>
                      <a:pt x="7856" y="2723"/>
                    </a:cubicBezTo>
                    <a:close/>
                    <a:moveTo>
                      <a:pt x="4147" y="1"/>
                    </a:moveTo>
                    <a:cubicBezTo>
                      <a:pt x="4083" y="1"/>
                      <a:pt x="4019" y="6"/>
                      <a:pt x="3954" y="18"/>
                    </a:cubicBezTo>
                    <a:cubicBezTo>
                      <a:pt x="3358" y="125"/>
                      <a:pt x="2966" y="697"/>
                      <a:pt x="3073" y="1280"/>
                    </a:cubicBezTo>
                    <a:cubicBezTo>
                      <a:pt x="3108" y="1459"/>
                      <a:pt x="3180" y="1614"/>
                      <a:pt x="3287" y="1757"/>
                    </a:cubicBezTo>
                    <a:lnTo>
                      <a:pt x="2513" y="1900"/>
                    </a:lnTo>
                    <a:cubicBezTo>
                      <a:pt x="2192" y="1959"/>
                      <a:pt x="1989" y="2269"/>
                      <a:pt x="2037" y="2578"/>
                    </a:cubicBezTo>
                    <a:lnTo>
                      <a:pt x="2096" y="2864"/>
                    </a:lnTo>
                    <a:lnTo>
                      <a:pt x="811" y="3102"/>
                    </a:lnTo>
                    <a:cubicBezTo>
                      <a:pt x="322" y="3185"/>
                      <a:pt x="1" y="3650"/>
                      <a:pt x="96" y="4138"/>
                    </a:cubicBezTo>
                    <a:lnTo>
                      <a:pt x="1668" y="12770"/>
                    </a:lnTo>
                    <a:cubicBezTo>
                      <a:pt x="1742" y="13195"/>
                      <a:pt x="2121" y="13497"/>
                      <a:pt x="2549" y="13497"/>
                    </a:cubicBezTo>
                    <a:cubicBezTo>
                      <a:pt x="2600" y="13497"/>
                      <a:pt x="2652" y="13493"/>
                      <a:pt x="2704" y="13484"/>
                    </a:cubicBezTo>
                    <a:lnTo>
                      <a:pt x="10038" y="12139"/>
                    </a:lnTo>
                    <a:cubicBezTo>
                      <a:pt x="10526" y="12056"/>
                      <a:pt x="10848" y="11579"/>
                      <a:pt x="10752" y="11103"/>
                    </a:cubicBezTo>
                    <a:lnTo>
                      <a:pt x="9181" y="2471"/>
                    </a:lnTo>
                    <a:cubicBezTo>
                      <a:pt x="9097" y="2041"/>
                      <a:pt x="8726" y="1740"/>
                      <a:pt x="8313" y="1740"/>
                    </a:cubicBezTo>
                    <a:cubicBezTo>
                      <a:pt x="8257" y="1740"/>
                      <a:pt x="8201" y="1745"/>
                      <a:pt x="8145" y="1757"/>
                    </a:cubicBezTo>
                    <a:lnTo>
                      <a:pt x="6859" y="1995"/>
                    </a:lnTo>
                    <a:lnTo>
                      <a:pt x="6811" y="1709"/>
                    </a:lnTo>
                    <a:cubicBezTo>
                      <a:pt x="6757" y="1428"/>
                      <a:pt x="6498" y="1226"/>
                      <a:pt x="6219" y="1226"/>
                    </a:cubicBezTo>
                    <a:cubicBezTo>
                      <a:pt x="6191" y="1226"/>
                      <a:pt x="6162" y="1228"/>
                      <a:pt x="6133" y="1233"/>
                    </a:cubicBezTo>
                    <a:lnTo>
                      <a:pt x="5180" y="1411"/>
                    </a:lnTo>
                    <a:cubicBezTo>
                      <a:pt x="5240" y="1245"/>
                      <a:pt x="5240" y="1066"/>
                      <a:pt x="5216" y="887"/>
                    </a:cubicBezTo>
                    <a:cubicBezTo>
                      <a:pt x="5121" y="369"/>
                      <a:pt x="4658" y="1"/>
                      <a:pt x="414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27"/>
              <p:cNvSpPr/>
              <p:nvPr/>
            </p:nvSpPr>
            <p:spPr>
              <a:xfrm>
                <a:off x="6269026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3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4" y="1545"/>
                      <a:pt x="1002" y="1545"/>
                    </a:cubicBezTo>
                    <a:cubicBezTo>
                      <a:pt x="1454" y="1545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27"/>
              <p:cNvSpPr/>
              <p:nvPr/>
            </p:nvSpPr>
            <p:spPr>
              <a:xfrm>
                <a:off x="6337310" y="4339823"/>
                <a:ext cx="124020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1345" extrusionOk="0">
                    <a:moveTo>
                      <a:pt x="3258" y="1"/>
                    </a:moveTo>
                    <a:cubicBezTo>
                      <a:pt x="3223" y="1"/>
                      <a:pt x="3186" y="5"/>
                      <a:pt x="3146" y="14"/>
                    </a:cubicBezTo>
                    <a:lnTo>
                      <a:pt x="3134" y="14"/>
                    </a:lnTo>
                    <a:lnTo>
                      <a:pt x="539" y="478"/>
                    </a:lnTo>
                    <a:cubicBezTo>
                      <a:pt x="1" y="579"/>
                      <a:pt x="106" y="1345"/>
                      <a:pt x="597" y="1345"/>
                    </a:cubicBezTo>
                    <a:cubicBezTo>
                      <a:pt x="628" y="1345"/>
                      <a:pt x="660" y="1342"/>
                      <a:pt x="694" y="1335"/>
                    </a:cubicBezTo>
                    <a:lnTo>
                      <a:pt x="3289" y="871"/>
                    </a:lnTo>
                    <a:cubicBezTo>
                      <a:pt x="3844" y="793"/>
                      <a:pt x="3747" y="1"/>
                      <a:pt x="325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27"/>
              <p:cNvSpPr/>
              <p:nvPr/>
            </p:nvSpPr>
            <p:spPr>
              <a:xfrm>
                <a:off x="6281702" y="4423976"/>
                <a:ext cx="5976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6" extrusionOk="0">
                    <a:moveTo>
                      <a:pt x="1002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3" y="1546"/>
                      <a:pt x="1000" y="1546"/>
                    </a:cubicBezTo>
                    <a:cubicBezTo>
                      <a:pt x="1449" y="1546"/>
                      <a:pt x="1852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27"/>
              <p:cNvSpPr/>
              <p:nvPr/>
            </p:nvSpPr>
            <p:spPr>
              <a:xfrm>
                <a:off x="6351212" y="4409300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4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1" y="467"/>
                    </a:lnTo>
                    <a:cubicBezTo>
                      <a:pt x="0" y="618"/>
                      <a:pt x="125" y="1349"/>
                      <a:pt x="620" y="1349"/>
                    </a:cubicBezTo>
                    <a:cubicBezTo>
                      <a:pt x="632" y="1349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48" y="722"/>
                      <a:pt x="3639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27"/>
              <p:cNvSpPr/>
              <p:nvPr/>
            </p:nvSpPr>
            <p:spPr>
              <a:xfrm>
                <a:off x="6295152" y="4498130"/>
                <a:ext cx="60156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57" extrusionOk="0">
                    <a:moveTo>
                      <a:pt x="1010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191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700" y="268"/>
                      <a:pt x="1376" y="0"/>
                      <a:pt x="101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27"/>
              <p:cNvSpPr/>
              <p:nvPr/>
            </p:nvSpPr>
            <p:spPr>
              <a:xfrm>
                <a:off x="6364243" y="4483357"/>
                <a:ext cx="122214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1355" extrusionOk="0">
                    <a:moveTo>
                      <a:pt x="3177" y="0"/>
                    </a:moveTo>
                    <a:cubicBezTo>
                      <a:pt x="3155" y="0"/>
                      <a:pt x="3133" y="2"/>
                      <a:pt x="3109" y="5"/>
                    </a:cubicBezTo>
                    <a:lnTo>
                      <a:pt x="525" y="481"/>
                    </a:lnTo>
                    <a:cubicBezTo>
                      <a:pt x="1" y="606"/>
                      <a:pt x="110" y="1355"/>
                      <a:pt x="612" y="1355"/>
                    </a:cubicBezTo>
                    <a:cubicBezTo>
                      <a:pt x="634" y="1355"/>
                      <a:pt x="657" y="1353"/>
                      <a:pt x="680" y="1350"/>
                    </a:cubicBezTo>
                    <a:lnTo>
                      <a:pt x="3276" y="886"/>
                    </a:lnTo>
                    <a:cubicBezTo>
                      <a:pt x="3789" y="749"/>
                      <a:pt x="3679" y="0"/>
                      <a:pt x="31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27"/>
              <p:cNvSpPr/>
              <p:nvPr/>
            </p:nvSpPr>
            <p:spPr>
              <a:xfrm>
                <a:off x="6237545" y="4806940"/>
                <a:ext cx="250815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7776" h="6963" extrusionOk="0">
                    <a:moveTo>
                      <a:pt x="3934" y="1"/>
                    </a:moveTo>
                    <a:cubicBezTo>
                      <a:pt x="2906" y="1"/>
                      <a:pt x="1893" y="469"/>
                      <a:pt x="1227" y="1343"/>
                    </a:cubicBezTo>
                    <a:lnTo>
                      <a:pt x="6966" y="4975"/>
                    </a:lnTo>
                    <a:cubicBezTo>
                      <a:pt x="7775" y="3403"/>
                      <a:pt x="7251" y="1474"/>
                      <a:pt x="5751" y="534"/>
                    </a:cubicBezTo>
                    <a:cubicBezTo>
                      <a:pt x="5189" y="174"/>
                      <a:pt x="4558" y="1"/>
                      <a:pt x="3934" y="1"/>
                    </a:cubicBezTo>
                    <a:close/>
                    <a:moveTo>
                      <a:pt x="822" y="1986"/>
                    </a:moveTo>
                    <a:lnTo>
                      <a:pt x="822" y="1986"/>
                    </a:lnTo>
                    <a:cubicBezTo>
                      <a:pt x="0" y="3558"/>
                      <a:pt x="524" y="5498"/>
                      <a:pt x="2024" y="6439"/>
                    </a:cubicBezTo>
                    <a:cubicBezTo>
                      <a:pt x="2584" y="6793"/>
                      <a:pt x="3213" y="6963"/>
                      <a:pt x="3836" y="6963"/>
                    </a:cubicBezTo>
                    <a:cubicBezTo>
                      <a:pt x="4871" y="6963"/>
                      <a:pt x="5892" y="6494"/>
                      <a:pt x="6561" y="5618"/>
                    </a:cubicBezTo>
                    <a:lnTo>
                      <a:pt x="822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27"/>
              <p:cNvSpPr/>
              <p:nvPr/>
            </p:nvSpPr>
            <p:spPr>
              <a:xfrm>
                <a:off x="6706823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620" y="0"/>
                    </a:moveTo>
                    <a:lnTo>
                      <a:pt x="1215" y="1632"/>
                    </a:lnTo>
                    <a:cubicBezTo>
                      <a:pt x="251" y="2286"/>
                      <a:pt x="1" y="3596"/>
                      <a:pt x="656" y="4560"/>
                    </a:cubicBezTo>
                    <a:lnTo>
                      <a:pt x="763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2" y="5275"/>
                    </a:cubicBezTo>
                    <a:lnTo>
                      <a:pt x="6085" y="3644"/>
                    </a:lnTo>
                    <a:lnTo>
                      <a:pt x="3620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27"/>
              <p:cNvSpPr/>
              <p:nvPr/>
            </p:nvSpPr>
            <p:spPr>
              <a:xfrm>
                <a:off x="6839327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77" y="1"/>
                    </a:moveTo>
                    <a:cubicBezTo>
                      <a:pt x="3169" y="1"/>
                      <a:pt x="2757" y="119"/>
                      <a:pt x="2394" y="366"/>
                    </a:cubicBezTo>
                    <a:lnTo>
                      <a:pt x="1" y="1997"/>
                    </a:lnTo>
                    <a:lnTo>
                      <a:pt x="2489" y="5640"/>
                    </a:lnTo>
                    <a:lnTo>
                      <a:pt x="4882" y="4009"/>
                    </a:lnTo>
                    <a:cubicBezTo>
                      <a:pt x="5835" y="3354"/>
                      <a:pt x="6085" y="2045"/>
                      <a:pt x="5430" y="1092"/>
                    </a:cubicBezTo>
                    <a:lnTo>
                      <a:pt x="5323" y="926"/>
                    </a:lnTo>
                    <a:cubicBezTo>
                      <a:pt x="4914" y="325"/>
                      <a:pt x="4252" y="1"/>
                      <a:pt x="357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27"/>
              <p:cNvSpPr/>
              <p:nvPr/>
            </p:nvSpPr>
            <p:spPr>
              <a:xfrm>
                <a:off x="6649603" y="4700692"/>
                <a:ext cx="345677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0677" extrusionOk="0">
                    <a:moveTo>
                      <a:pt x="4999" y="0"/>
                    </a:moveTo>
                    <a:cubicBezTo>
                      <a:pt x="4821" y="0"/>
                      <a:pt x="4666" y="135"/>
                      <a:pt x="4644" y="327"/>
                    </a:cubicBezTo>
                    <a:lnTo>
                      <a:pt x="4180" y="3804"/>
                    </a:lnTo>
                    <a:lnTo>
                      <a:pt x="703" y="3339"/>
                    </a:lnTo>
                    <a:cubicBezTo>
                      <a:pt x="688" y="3338"/>
                      <a:pt x="674" y="3337"/>
                      <a:pt x="659" y="3337"/>
                    </a:cubicBezTo>
                    <a:cubicBezTo>
                      <a:pt x="474" y="3337"/>
                      <a:pt x="309" y="3473"/>
                      <a:pt x="287" y="3661"/>
                    </a:cubicBezTo>
                    <a:lnTo>
                      <a:pt x="25" y="5637"/>
                    </a:lnTo>
                    <a:cubicBezTo>
                      <a:pt x="1" y="5840"/>
                      <a:pt x="144" y="6030"/>
                      <a:pt x="346" y="6054"/>
                    </a:cubicBezTo>
                    <a:lnTo>
                      <a:pt x="3823" y="6518"/>
                    </a:lnTo>
                    <a:lnTo>
                      <a:pt x="3370" y="9995"/>
                    </a:lnTo>
                    <a:cubicBezTo>
                      <a:pt x="3335" y="10197"/>
                      <a:pt x="3477" y="10388"/>
                      <a:pt x="3692" y="10412"/>
                    </a:cubicBezTo>
                    <a:lnTo>
                      <a:pt x="5656" y="10674"/>
                    </a:lnTo>
                    <a:cubicBezTo>
                      <a:pt x="5671" y="10675"/>
                      <a:pt x="5686" y="10676"/>
                      <a:pt x="5700" y="10676"/>
                    </a:cubicBezTo>
                    <a:cubicBezTo>
                      <a:pt x="5886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4" y="7331"/>
                      <a:pt x="10053" y="7333"/>
                      <a:pt x="10073" y="7333"/>
                    </a:cubicBezTo>
                    <a:cubicBezTo>
                      <a:pt x="10252" y="7333"/>
                      <a:pt x="10409" y="7189"/>
                      <a:pt x="10431" y="7007"/>
                    </a:cubicBezTo>
                    <a:lnTo>
                      <a:pt x="10693" y="5042"/>
                    </a:lnTo>
                    <a:cubicBezTo>
                      <a:pt x="10716" y="4828"/>
                      <a:pt x="10574" y="4649"/>
                      <a:pt x="10371" y="4613"/>
                    </a:cubicBezTo>
                    <a:lnTo>
                      <a:pt x="6895" y="4161"/>
                    </a:lnTo>
                    <a:lnTo>
                      <a:pt x="7347" y="684"/>
                    </a:lnTo>
                    <a:cubicBezTo>
                      <a:pt x="7383" y="482"/>
                      <a:pt x="7240" y="291"/>
                      <a:pt x="7026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27"/>
              <p:cNvSpPr/>
              <p:nvPr/>
            </p:nvSpPr>
            <p:spPr>
              <a:xfrm>
                <a:off x="5182226" y="3172611"/>
                <a:ext cx="349870" cy="436507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13533" extrusionOk="0">
                    <a:moveTo>
                      <a:pt x="4151" y="435"/>
                    </a:moveTo>
                    <a:cubicBezTo>
                      <a:pt x="4440" y="435"/>
                      <a:pt x="4723" y="608"/>
                      <a:pt x="4774" y="994"/>
                    </a:cubicBezTo>
                    <a:cubicBezTo>
                      <a:pt x="4810" y="1196"/>
                      <a:pt x="4751" y="1387"/>
                      <a:pt x="4632" y="1542"/>
                    </a:cubicBezTo>
                    <a:lnTo>
                      <a:pt x="3834" y="1685"/>
                    </a:lnTo>
                    <a:cubicBezTo>
                      <a:pt x="3667" y="1589"/>
                      <a:pt x="3548" y="1423"/>
                      <a:pt x="3512" y="1232"/>
                    </a:cubicBezTo>
                    <a:lnTo>
                      <a:pt x="3500" y="1232"/>
                    </a:lnTo>
                    <a:cubicBezTo>
                      <a:pt x="3386" y="732"/>
                      <a:pt x="3773" y="435"/>
                      <a:pt x="4151" y="435"/>
                    </a:cubicBezTo>
                    <a:close/>
                    <a:moveTo>
                      <a:pt x="7872" y="2745"/>
                    </a:moveTo>
                    <a:cubicBezTo>
                      <a:pt x="8127" y="2745"/>
                      <a:pt x="8352" y="2924"/>
                      <a:pt x="8394" y="3185"/>
                    </a:cubicBezTo>
                    <a:lnTo>
                      <a:pt x="9787" y="10769"/>
                    </a:lnTo>
                    <a:cubicBezTo>
                      <a:pt x="9835" y="11067"/>
                      <a:pt x="9644" y="11341"/>
                      <a:pt x="9346" y="11400"/>
                    </a:cubicBezTo>
                    <a:lnTo>
                      <a:pt x="3084" y="12543"/>
                    </a:lnTo>
                    <a:cubicBezTo>
                      <a:pt x="3047" y="12550"/>
                      <a:pt x="3011" y="12553"/>
                      <a:pt x="2976" y="12553"/>
                    </a:cubicBezTo>
                    <a:cubicBezTo>
                      <a:pt x="2710" y="12553"/>
                      <a:pt x="2483" y="12364"/>
                      <a:pt x="2441" y="12091"/>
                    </a:cubicBezTo>
                    <a:lnTo>
                      <a:pt x="1060" y="4530"/>
                    </a:lnTo>
                    <a:cubicBezTo>
                      <a:pt x="1012" y="4233"/>
                      <a:pt x="1203" y="3947"/>
                      <a:pt x="1512" y="3887"/>
                    </a:cubicBezTo>
                    <a:lnTo>
                      <a:pt x="2250" y="3756"/>
                    </a:lnTo>
                    <a:cubicBezTo>
                      <a:pt x="2292" y="3965"/>
                      <a:pt x="2472" y="4110"/>
                      <a:pt x="2676" y="4110"/>
                    </a:cubicBezTo>
                    <a:cubicBezTo>
                      <a:pt x="2704" y="4110"/>
                      <a:pt x="2733" y="4107"/>
                      <a:pt x="2762" y="4102"/>
                    </a:cubicBezTo>
                    <a:lnTo>
                      <a:pt x="6668" y="3399"/>
                    </a:lnTo>
                    <a:cubicBezTo>
                      <a:pt x="6906" y="3351"/>
                      <a:pt x="7060" y="3125"/>
                      <a:pt x="7025" y="2887"/>
                    </a:cubicBezTo>
                    <a:lnTo>
                      <a:pt x="7763" y="2756"/>
                    </a:lnTo>
                    <a:cubicBezTo>
                      <a:pt x="7800" y="2749"/>
                      <a:pt x="7836" y="2745"/>
                      <a:pt x="7872" y="2745"/>
                    </a:cubicBezTo>
                    <a:close/>
                    <a:moveTo>
                      <a:pt x="4133" y="1"/>
                    </a:moveTo>
                    <a:cubicBezTo>
                      <a:pt x="4070" y="1"/>
                      <a:pt x="4005" y="6"/>
                      <a:pt x="3941" y="18"/>
                    </a:cubicBezTo>
                    <a:cubicBezTo>
                      <a:pt x="3346" y="125"/>
                      <a:pt x="2953" y="708"/>
                      <a:pt x="3072" y="1304"/>
                    </a:cubicBezTo>
                    <a:cubicBezTo>
                      <a:pt x="3108" y="1482"/>
                      <a:pt x="3179" y="1649"/>
                      <a:pt x="3286" y="1780"/>
                    </a:cubicBezTo>
                    <a:lnTo>
                      <a:pt x="2512" y="1935"/>
                    </a:lnTo>
                    <a:cubicBezTo>
                      <a:pt x="2191" y="1994"/>
                      <a:pt x="1988" y="2304"/>
                      <a:pt x="2036" y="2613"/>
                    </a:cubicBezTo>
                    <a:lnTo>
                      <a:pt x="2096" y="2899"/>
                    </a:lnTo>
                    <a:lnTo>
                      <a:pt x="798" y="3125"/>
                    </a:lnTo>
                    <a:cubicBezTo>
                      <a:pt x="322" y="3220"/>
                      <a:pt x="0" y="3685"/>
                      <a:pt x="83" y="4173"/>
                    </a:cubicBezTo>
                    <a:lnTo>
                      <a:pt x="1667" y="12793"/>
                    </a:lnTo>
                    <a:cubicBezTo>
                      <a:pt x="1741" y="13229"/>
                      <a:pt x="2120" y="13533"/>
                      <a:pt x="2548" y="13533"/>
                    </a:cubicBezTo>
                    <a:cubicBezTo>
                      <a:pt x="2599" y="13533"/>
                      <a:pt x="2651" y="13528"/>
                      <a:pt x="2703" y="13519"/>
                    </a:cubicBezTo>
                    <a:lnTo>
                      <a:pt x="10049" y="12174"/>
                    </a:lnTo>
                    <a:cubicBezTo>
                      <a:pt x="10525" y="12079"/>
                      <a:pt x="10847" y="11614"/>
                      <a:pt x="10763" y="11138"/>
                    </a:cubicBezTo>
                    <a:lnTo>
                      <a:pt x="9192" y="2506"/>
                    </a:lnTo>
                    <a:cubicBezTo>
                      <a:pt x="9107" y="2070"/>
                      <a:pt x="8727" y="1767"/>
                      <a:pt x="8298" y="1767"/>
                    </a:cubicBezTo>
                    <a:cubicBezTo>
                      <a:pt x="8247" y="1767"/>
                      <a:pt x="8196" y="1771"/>
                      <a:pt x="8144" y="1780"/>
                    </a:cubicBezTo>
                    <a:lnTo>
                      <a:pt x="6858" y="2018"/>
                    </a:lnTo>
                    <a:lnTo>
                      <a:pt x="6810" y="1744"/>
                    </a:lnTo>
                    <a:cubicBezTo>
                      <a:pt x="6758" y="1459"/>
                      <a:pt x="6508" y="1258"/>
                      <a:pt x="6228" y="1258"/>
                    </a:cubicBezTo>
                    <a:cubicBezTo>
                      <a:pt x="6192" y="1258"/>
                      <a:pt x="6156" y="1261"/>
                      <a:pt x="6120" y="1268"/>
                    </a:cubicBezTo>
                    <a:lnTo>
                      <a:pt x="5179" y="1435"/>
                    </a:lnTo>
                    <a:cubicBezTo>
                      <a:pt x="5227" y="1268"/>
                      <a:pt x="5239" y="1089"/>
                      <a:pt x="5215" y="923"/>
                    </a:cubicBezTo>
                    <a:cubicBezTo>
                      <a:pt x="5119" y="381"/>
                      <a:pt x="4655" y="1"/>
                      <a:pt x="413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27"/>
              <p:cNvSpPr/>
              <p:nvPr/>
            </p:nvSpPr>
            <p:spPr>
              <a:xfrm>
                <a:off x="5244414" y="3329886"/>
                <a:ext cx="60059" cy="49834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5" extrusionOk="0">
                    <a:moveTo>
                      <a:pt x="1002" y="0"/>
                    </a:moveTo>
                    <a:cubicBezTo>
                      <a:pt x="959" y="0"/>
                      <a:pt x="915" y="4"/>
                      <a:pt x="870" y="11"/>
                    </a:cubicBezTo>
                    <a:cubicBezTo>
                      <a:pt x="191" y="130"/>
                      <a:pt x="1" y="1011"/>
                      <a:pt x="560" y="1404"/>
                    </a:cubicBezTo>
                    <a:cubicBezTo>
                      <a:pt x="702" y="1501"/>
                      <a:pt x="854" y="1545"/>
                      <a:pt x="1002" y="1545"/>
                    </a:cubicBezTo>
                    <a:cubicBezTo>
                      <a:pt x="1454" y="1545"/>
                      <a:pt x="1862" y="1142"/>
                      <a:pt x="1763" y="630"/>
                    </a:cubicBezTo>
                    <a:cubicBezTo>
                      <a:pt x="1689" y="258"/>
                      <a:pt x="1367" y="0"/>
                      <a:pt x="1002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27"/>
              <p:cNvSpPr/>
              <p:nvPr/>
            </p:nvSpPr>
            <p:spPr>
              <a:xfrm>
                <a:off x="5311601" y="3314856"/>
                <a:ext cx="125085" cy="43996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1364" extrusionOk="0">
                    <a:moveTo>
                      <a:pt x="3271" y="0"/>
                    </a:moveTo>
                    <a:cubicBezTo>
                      <a:pt x="3235" y="0"/>
                      <a:pt x="3197" y="4"/>
                      <a:pt x="3157" y="13"/>
                    </a:cubicBezTo>
                    <a:lnTo>
                      <a:pt x="3169" y="13"/>
                    </a:lnTo>
                    <a:lnTo>
                      <a:pt x="573" y="489"/>
                    </a:lnTo>
                    <a:cubicBezTo>
                      <a:pt x="1" y="555"/>
                      <a:pt x="100" y="1364"/>
                      <a:pt x="597" y="1364"/>
                    </a:cubicBezTo>
                    <a:cubicBezTo>
                      <a:pt x="638" y="1364"/>
                      <a:pt x="682" y="1358"/>
                      <a:pt x="728" y="1347"/>
                    </a:cubicBezTo>
                    <a:lnTo>
                      <a:pt x="3311" y="870"/>
                    </a:lnTo>
                    <a:cubicBezTo>
                      <a:pt x="3878" y="793"/>
                      <a:pt x="3771" y="0"/>
                      <a:pt x="3271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27"/>
              <p:cNvSpPr/>
              <p:nvPr/>
            </p:nvSpPr>
            <p:spPr>
              <a:xfrm>
                <a:off x="5257090" y="3399267"/>
                <a:ext cx="5976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9" extrusionOk="0">
                    <a:moveTo>
                      <a:pt x="1016" y="1"/>
                    </a:moveTo>
                    <a:cubicBezTo>
                      <a:pt x="968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3" y="1549"/>
                      <a:pt x="1000" y="1549"/>
                    </a:cubicBezTo>
                    <a:cubicBezTo>
                      <a:pt x="1449" y="1549"/>
                      <a:pt x="1853" y="1146"/>
                      <a:pt x="1763" y="635"/>
                    </a:cubicBezTo>
                    <a:cubicBezTo>
                      <a:pt x="1700" y="267"/>
                      <a:pt x="1377" y="1"/>
                      <a:pt x="101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27"/>
              <p:cNvSpPr/>
              <p:nvPr/>
            </p:nvSpPr>
            <p:spPr>
              <a:xfrm>
                <a:off x="5326599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3" y="2"/>
                      <a:pt x="3096" y="3"/>
                    </a:cubicBezTo>
                    <a:lnTo>
                      <a:pt x="501" y="467"/>
                    </a:lnTo>
                    <a:cubicBezTo>
                      <a:pt x="1" y="619"/>
                      <a:pt x="126" y="1350"/>
                      <a:pt x="620" y="1350"/>
                    </a:cubicBezTo>
                    <a:cubicBezTo>
                      <a:pt x="632" y="1350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27"/>
              <p:cNvSpPr/>
              <p:nvPr/>
            </p:nvSpPr>
            <p:spPr>
              <a:xfrm>
                <a:off x="5270540" y="347348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0" y="1012"/>
                      <a:pt x="560" y="1405"/>
                    </a:cubicBezTo>
                    <a:cubicBezTo>
                      <a:pt x="701" y="1502"/>
                      <a:pt x="854" y="1546"/>
                      <a:pt x="1003" y="1546"/>
                    </a:cubicBezTo>
                    <a:cubicBezTo>
                      <a:pt x="1454" y="1546"/>
                      <a:pt x="1861" y="1145"/>
                      <a:pt x="1763" y="643"/>
                    </a:cubicBezTo>
                    <a:cubicBezTo>
                      <a:pt x="1699" y="260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27"/>
              <p:cNvSpPr/>
              <p:nvPr/>
            </p:nvSpPr>
            <p:spPr>
              <a:xfrm>
                <a:off x="5339792" y="3458810"/>
                <a:ext cx="121892" cy="43577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351" extrusionOk="0">
                    <a:moveTo>
                      <a:pt x="3152" y="1"/>
                    </a:moveTo>
                    <a:cubicBezTo>
                      <a:pt x="3136" y="1"/>
                      <a:pt x="3120" y="2"/>
                      <a:pt x="3104" y="3"/>
                    </a:cubicBezTo>
                    <a:lnTo>
                      <a:pt x="509" y="479"/>
                    </a:lnTo>
                    <a:cubicBezTo>
                      <a:pt x="0" y="618"/>
                      <a:pt x="120" y="1350"/>
                      <a:pt x="627" y="1350"/>
                    </a:cubicBezTo>
                    <a:cubicBezTo>
                      <a:pt x="643" y="1350"/>
                      <a:pt x="659" y="1350"/>
                      <a:pt x="675" y="1348"/>
                    </a:cubicBezTo>
                    <a:lnTo>
                      <a:pt x="3259" y="872"/>
                    </a:lnTo>
                    <a:cubicBezTo>
                      <a:pt x="3779" y="733"/>
                      <a:pt x="3660" y="1"/>
                      <a:pt x="315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27"/>
              <p:cNvSpPr/>
              <p:nvPr/>
            </p:nvSpPr>
            <p:spPr>
              <a:xfrm>
                <a:off x="5212933" y="3782714"/>
                <a:ext cx="249267" cy="22414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9" extrusionOk="0">
                    <a:moveTo>
                      <a:pt x="3944" y="0"/>
                    </a:moveTo>
                    <a:cubicBezTo>
                      <a:pt x="2914" y="0"/>
                      <a:pt x="1900" y="466"/>
                      <a:pt x="1227" y="1331"/>
                    </a:cubicBezTo>
                    <a:lnTo>
                      <a:pt x="6966" y="4963"/>
                    </a:lnTo>
                    <a:cubicBezTo>
                      <a:pt x="7728" y="3391"/>
                      <a:pt x="7251" y="1474"/>
                      <a:pt x="5775" y="534"/>
                    </a:cubicBezTo>
                    <a:cubicBezTo>
                      <a:pt x="5207" y="173"/>
                      <a:pt x="4572" y="0"/>
                      <a:pt x="3944" y="0"/>
                    </a:cubicBezTo>
                    <a:close/>
                    <a:moveTo>
                      <a:pt x="822" y="1974"/>
                    </a:moveTo>
                    <a:lnTo>
                      <a:pt x="822" y="1974"/>
                    </a:lnTo>
                    <a:cubicBezTo>
                      <a:pt x="1" y="3546"/>
                      <a:pt x="524" y="5475"/>
                      <a:pt x="2025" y="6415"/>
                    </a:cubicBezTo>
                    <a:cubicBezTo>
                      <a:pt x="2587" y="6775"/>
                      <a:pt x="3218" y="6948"/>
                      <a:pt x="3842" y="6948"/>
                    </a:cubicBezTo>
                    <a:cubicBezTo>
                      <a:pt x="4870" y="6948"/>
                      <a:pt x="5882" y="6480"/>
                      <a:pt x="6549" y="5606"/>
                    </a:cubicBezTo>
                    <a:lnTo>
                      <a:pt x="822" y="1974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27"/>
              <p:cNvSpPr/>
              <p:nvPr/>
            </p:nvSpPr>
            <p:spPr>
              <a:xfrm>
                <a:off x="5682211" y="3300663"/>
                <a:ext cx="196304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632" extrusionOk="0">
                    <a:moveTo>
                      <a:pt x="3609" y="1"/>
                    </a:moveTo>
                    <a:lnTo>
                      <a:pt x="1215" y="1632"/>
                    </a:lnTo>
                    <a:cubicBezTo>
                      <a:pt x="251" y="2275"/>
                      <a:pt x="1" y="3584"/>
                      <a:pt x="656" y="4549"/>
                    </a:cubicBezTo>
                    <a:lnTo>
                      <a:pt x="763" y="4715"/>
                    </a:lnTo>
                    <a:cubicBezTo>
                      <a:pt x="1172" y="5311"/>
                      <a:pt x="1837" y="5632"/>
                      <a:pt x="2514" y="5632"/>
                    </a:cubicBezTo>
                    <a:cubicBezTo>
                      <a:pt x="2920" y="5632"/>
                      <a:pt x="3330" y="5516"/>
                      <a:pt x="3692" y="5275"/>
                    </a:cubicBezTo>
                    <a:lnTo>
                      <a:pt x="6085" y="3644"/>
                    </a:lnTo>
                    <a:lnTo>
                      <a:pt x="3609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27"/>
              <p:cNvSpPr/>
              <p:nvPr/>
            </p:nvSpPr>
            <p:spPr>
              <a:xfrm>
                <a:off x="5814714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80" y="0"/>
                    </a:moveTo>
                    <a:cubicBezTo>
                      <a:pt x="3174" y="0"/>
                      <a:pt x="2765" y="118"/>
                      <a:pt x="2406" y="365"/>
                    </a:cubicBezTo>
                    <a:lnTo>
                      <a:pt x="1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35" y="3354"/>
                      <a:pt x="6085" y="2044"/>
                      <a:pt x="5430" y="1091"/>
                    </a:cubicBezTo>
                    <a:lnTo>
                      <a:pt x="5323" y="925"/>
                    </a:lnTo>
                    <a:cubicBezTo>
                      <a:pt x="4915" y="324"/>
                      <a:pt x="4252" y="0"/>
                      <a:pt x="358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27"/>
              <p:cNvSpPr/>
              <p:nvPr/>
            </p:nvSpPr>
            <p:spPr>
              <a:xfrm>
                <a:off x="5624636" y="3676079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10" y="0"/>
                    </a:moveTo>
                    <a:cubicBezTo>
                      <a:pt x="4832" y="0"/>
                      <a:pt x="4677" y="135"/>
                      <a:pt x="4655" y="327"/>
                    </a:cubicBezTo>
                    <a:lnTo>
                      <a:pt x="4191" y="3804"/>
                    </a:lnTo>
                    <a:lnTo>
                      <a:pt x="714" y="3340"/>
                    </a:lnTo>
                    <a:cubicBezTo>
                      <a:pt x="700" y="3338"/>
                      <a:pt x="685" y="3337"/>
                      <a:pt x="670" y="3337"/>
                    </a:cubicBezTo>
                    <a:cubicBezTo>
                      <a:pt x="485" y="3337"/>
                      <a:pt x="320" y="3473"/>
                      <a:pt x="298" y="3661"/>
                    </a:cubicBezTo>
                    <a:lnTo>
                      <a:pt x="36" y="5638"/>
                    </a:lnTo>
                    <a:cubicBezTo>
                      <a:pt x="0" y="5840"/>
                      <a:pt x="143" y="6030"/>
                      <a:pt x="357" y="6054"/>
                    </a:cubicBezTo>
                    <a:lnTo>
                      <a:pt x="3834" y="6519"/>
                    </a:lnTo>
                    <a:lnTo>
                      <a:pt x="3370" y="9995"/>
                    </a:lnTo>
                    <a:cubicBezTo>
                      <a:pt x="3346" y="10198"/>
                      <a:pt x="3489" y="10388"/>
                      <a:pt x="3691" y="10412"/>
                    </a:cubicBezTo>
                    <a:lnTo>
                      <a:pt x="5667" y="10674"/>
                    </a:lnTo>
                    <a:cubicBezTo>
                      <a:pt x="5682" y="10676"/>
                      <a:pt x="5697" y="10676"/>
                      <a:pt x="5712" y="10676"/>
                    </a:cubicBezTo>
                    <a:cubicBezTo>
                      <a:pt x="5897" y="10676"/>
                      <a:pt x="6062" y="10540"/>
                      <a:pt x="6084" y="10352"/>
                    </a:cubicBezTo>
                    <a:lnTo>
                      <a:pt x="6548" y="6876"/>
                    </a:lnTo>
                    <a:lnTo>
                      <a:pt x="10025" y="7328"/>
                    </a:lnTo>
                    <a:cubicBezTo>
                      <a:pt x="10046" y="7332"/>
                      <a:pt x="10067" y="7334"/>
                      <a:pt x="10087" y="7334"/>
                    </a:cubicBezTo>
                    <a:cubicBezTo>
                      <a:pt x="10265" y="7334"/>
                      <a:pt x="10420" y="7199"/>
                      <a:pt x="10442" y="7007"/>
                    </a:cubicBezTo>
                    <a:lnTo>
                      <a:pt x="10704" y="5042"/>
                    </a:lnTo>
                    <a:cubicBezTo>
                      <a:pt x="10728" y="4840"/>
                      <a:pt x="10585" y="4649"/>
                      <a:pt x="10382" y="4625"/>
                    </a:cubicBezTo>
                    <a:lnTo>
                      <a:pt x="6906" y="4161"/>
                    </a:lnTo>
                    <a:lnTo>
                      <a:pt x="7358" y="685"/>
                    </a:lnTo>
                    <a:cubicBezTo>
                      <a:pt x="7394" y="482"/>
                      <a:pt x="7239" y="292"/>
                      <a:pt x="7037" y="268"/>
                    </a:cubicBezTo>
                    <a:lnTo>
                      <a:pt x="5072" y="6"/>
                    </a:lnTo>
                    <a:cubicBezTo>
                      <a:pt x="5051" y="2"/>
                      <a:pt x="5030" y="0"/>
                      <a:pt x="501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27"/>
              <p:cNvSpPr/>
              <p:nvPr/>
            </p:nvSpPr>
            <p:spPr>
              <a:xfrm>
                <a:off x="5182226" y="4197223"/>
                <a:ext cx="349870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13521" extrusionOk="0">
                    <a:moveTo>
                      <a:pt x="4151" y="435"/>
                    </a:moveTo>
                    <a:cubicBezTo>
                      <a:pt x="4440" y="435"/>
                      <a:pt x="4723" y="608"/>
                      <a:pt x="4774" y="994"/>
                    </a:cubicBezTo>
                    <a:cubicBezTo>
                      <a:pt x="4810" y="1184"/>
                      <a:pt x="4751" y="1387"/>
                      <a:pt x="4632" y="1542"/>
                    </a:cubicBezTo>
                    <a:lnTo>
                      <a:pt x="3834" y="1684"/>
                    </a:lnTo>
                    <a:cubicBezTo>
                      <a:pt x="3667" y="1589"/>
                      <a:pt x="3548" y="1434"/>
                      <a:pt x="3512" y="1244"/>
                    </a:cubicBezTo>
                    <a:lnTo>
                      <a:pt x="3500" y="1232"/>
                    </a:lnTo>
                    <a:cubicBezTo>
                      <a:pt x="3386" y="732"/>
                      <a:pt x="3773" y="435"/>
                      <a:pt x="4151" y="435"/>
                    </a:cubicBezTo>
                    <a:close/>
                    <a:moveTo>
                      <a:pt x="7867" y="2746"/>
                    </a:moveTo>
                    <a:cubicBezTo>
                      <a:pt x="8125" y="2746"/>
                      <a:pt x="8352" y="2934"/>
                      <a:pt x="8394" y="3196"/>
                    </a:cubicBezTo>
                    <a:lnTo>
                      <a:pt x="9787" y="10757"/>
                    </a:lnTo>
                    <a:cubicBezTo>
                      <a:pt x="9835" y="11055"/>
                      <a:pt x="9644" y="11340"/>
                      <a:pt x="9346" y="11400"/>
                    </a:cubicBezTo>
                    <a:lnTo>
                      <a:pt x="3084" y="12543"/>
                    </a:lnTo>
                    <a:cubicBezTo>
                      <a:pt x="3053" y="12548"/>
                      <a:pt x="3023" y="12550"/>
                      <a:pt x="2992" y="12550"/>
                    </a:cubicBezTo>
                    <a:cubicBezTo>
                      <a:pt x="2730" y="12550"/>
                      <a:pt x="2494" y="12369"/>
                      <a:pt x="2441" y="12102"/>
                    </a:cubicBezTo>
                    <a:lnTo>
                      <a:pt x="1060" y="4530"/>
                    </a:lnTo>
                    <a:cubicBezTo>
                      <a:pt x="1012" y="4232"/>
                      <a:pt x="1203" y="3947"/>
                      <a:pt x="1512" y="3899"/>
                    </a:cubicBezTo>
                    <a:lnTo>
                      <a:pt x="2250" y="3768"/>
                    </a:lnTo>
                    <a:cubicBezTo>
                      <a:pt x="2292" y="3968"/>
                      <a:pt x="2474" y="4121"/>
                      <a:pt x="2680" y="4121"/>
                    </a:cubicBezTo>
                    <a:cubicBezTo>
                      <a:pt x="2707" y="4121"/>
                      <a:pt x="2735" y="4119"/>
                      <a:pt x="2762" y="4113"/>
                    </a:cubicBezTo>
                    <a:lnTo>
                      <a:pt x="6668" y="3399"/>
                    </a:lnTo>
                    <a:cubicBezTo>
                      <a:pt x="6906" y="3351"/>
                      <a:pt x="7060" y="3125"/>
                      <a:pt x="7025" y="2887"/>
                    </a:cubicBezTo>
                    <a:lnTo>
                      <a:pt x="7763" y="2756"/>
                    </a:lnTo>
                    <a:cubicBezTo>
                      <a:pt x="7798" y="2749"/>
                      <a:pt x="7833" y="2746"/>
                      <a:pt x="7867" y="2746"/>
                    </a:cubicBezTo>
                    <a:close/>
                    <a:moveTo>
                      <a:pt x="4133" y="0"/>
                    </a:moveTo>
                    <a:cubicBezTo>
                      <a:pt x="4070" y="0"/>
                      <a:pt x="4006" y="6"/>
                      <a:pt x="3941" y="18"/>
                    </a:cubicBezTo>
                    <a:cubicBezTo>
                      <a:pt x="3346" y="125"/>
                      <a:pt x="2953" y="708"/>
                      <a:pt x="3072" y="1303"/>
                    </a:cubicBezTo>
                    <a:cubicBezTo>
                      <a:pt x="3108" y="1482"/>
                      <a:pt x="3179" y="1637"/>
                      <a:pt x="3286" y="1780"/>
                    </a:cubicBezTo>
                    <a:lnTo>
                      <a:pt x="2512" y="1923"/>
                    </a:lnTo>
                    <a:cubicBezTo>
                      <a:pt x="2191" y="1982"/>
                      <a:pt x="1988" y="2292"/>
                      <a:pt x="2036" y="2601"/>
                    </a:cubicBezTo>
                    <a:lnTo>
                      <a:pt x="2096" y="2887"/>
                    </a:lnTo>
                    <a:lnTo>
                      <a:pt x="798" y="3125"/>
                    </a:lnTo>
                    <a:cubicBezTo>
                      <a:pt x="322" y="3208"/>
                      <a:pt x="0" y="3673"/>
                      <a:pt x="83" y="4161"/>
                    </a:cubicBezTo>
                    <a:lnTo>
                      <a:pt x="1667" y="12793"/>
                    </a:lnTo>
                    <a:cubicBezTo>
                      <a:pt x="1741" y="13218"/>
                      <a:pt x="2120" y="13520"/>
                      <a:pt x="2548" y="13520"/>
                    </a:cubicBezTo>
                    <a:cubicBezTo>
                      <a:pt x="2599" y="13520"/>
                      <a:pt x="2651" y="13516"/>
                      <a:pt x="2703" y="13507"/>
                    </a:cubicBezTo>
                    <a:lnTo>
                      <a:pt x="10049" y="12162"/>
                    </a:lnTo>
                    <a:cubicBezTo>
                      <a:pt x="10525" y="12079"/>
                      <a:pt x="10847" y="11602"/>
                      <a:pt x="10763" y="11126"/>
                    </a:cubicBezTo>
                    <a:lnTo>
                      <a:pt x="9192" y="2494"/>
                    </a:lnTo>
                    <a:cubicBezTo>
                      <a:pt x="9108" y="2064"/>
                      <a:pt x="8737" y="1763"/>
                      <a:pt x="8316" y="1763"/>
                    </a:cubicBezTo>
                    <a:cubicBezTo>
                      <a:pt x="8259" y="1763"/>
                      <a:pt x="8202" y="1768"/>
                      <a:pt x="8144" y="1780"/>
                    </a:cubicBezTo>
                    <a:lnTo>
                      <a:pt x="6858" y="2018"/>
                    </a:lnTo>
                    <a:lnTo>
                      <a:pt x="6810" y="1732"/>
                    </a:lnTo>
                    <a:cubicBezTo>
                      <a:pt x="6756" y="1451"/>
                      <a:pt x="6497" y="1249"/>
                      <a:pt x="6210" y="1249"/>
                    </a:cubicBezTo>
                    <a:cubicBezTo>
                      <a:pt x="6180" y="1249"/>
                      <a:pt x="6150" y="1251"/>
                      <a:pt x="6120" y="1256"/>
                    </a:cubicBezTo>
                    <a:lnTo>
                      <a:pt x="5179" y="1434"/>
                    </a:lnTo>
                    <a:cubicBezTo>
                      <a:pt x="5227" y="1268"/>
                      <a:pt x="5239" y="1089"/>
                      <a:pt x="5215" y="910"/>
                    </a:cubicBezTo>
                    <a:cubicBezTo>
                      <a:pt x="5119" y="380"/>
                      <a:pt x="4655" y="0"/>
                      <a:pt x="4133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27"/>
              <p:cNvSpPr/>
              <p:nvPr/>
            </p:nvSpPr>
            <p:spPr>
              <a:xfrm>
                <a:off x="5244414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9" y="1"/>
                      <a:pt x="915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2" y="1502"/>
                      <a:pt x="854" y="1545"/>
                      <a:pt x="1002" y="1545"/>
                    </a:cubicBezTo>
                    <a:cubicBezTo>
                      <a:pt x="1454" y="1545"/>
                      <a:pt x="1862" y="1142"/>
                      <a:pt x="1763" y="631"/>
                    </a:cubicBezTo>
                    <a:cubicBezTo>
                      <a:pt x="1689" y="259"/>
                      <a:pt x="1367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27"/>
              <p:cNvSpPr/>
              <p:nvPr/>
            </p:nvSpPr>
            <p:spPr>
              <a:xfrm>
                <a:off x="5312149" y="4339952"/>
                <a:ext cx="123988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1345" extrusionOk="0">
                    <a:moveTo>
                      <a:pt x="3236" y="0"/>
                    </a:moveTo>
                    <a:cubicBezTo>
                      <a:pt x="3205" y="0"/>
                      <a:pt x="3173" y="3"/>
                      <a:pt x="3140" y="10"/>
                    </a:cubicBezTo>
                    <a:lnTo>
                      <a:pt x="3152" y="10"/>
                    </a:lnTo>
                    <a:lnTo>
                      <a:pt x="556" y="474"/>
                    </a:lnTo>
                    <a:cubicBezTo>
                      <a:pt x="1" y="552"/>
                      <a:pt x="98" y="1344"/>
                      <a:pt x="597" y="1344"/>
                    </a:cubicBezTo>
                    <a:cubicBezTo>
                      <a:pt x="633" y="1344"/>
                      <a:pt x="671" y="1340"/>
                      <a:pt x="711" y="1331"/>
                    </a:cubicBezTo>
                    <a:lnTo>
                      <a:pt x="3294" y="867"/>
                    </a:lnTo>
                    <a:cubicBezTo>
                      <a:pt x="3844" y="766"/>
                      <a:pt x="3728" y="0"/>
                      <a:pt x="3236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27"/>
              <p:cNvSpPr/>
              <p:nvPr/>
            </p:nvSpPr>
            <p:spPr>
              <a:xfrm>
                <a:off x="5257090" y="4423976"/>
                <a:ext cx="5976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6" extrusionOk="0">
                    <a:moveTo>
                      <a:pt x="1003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3" y="1546"/>
                      <a:pt x="1000" y="1546"/>
                    </a:cubicBezTo>
                    <a:cubicBezTo>
                      <a:pt x="1449" y="1546"/>
                      <a:pt x="1853" y="1142"/>
                      <a:pt x="1763" y="631"/>
                    </a:cubicBezTo>
                    <a:cubicBezTo>
                      <a:pt x="1699" y="259"/>
                      <a:pt x="1369" y="1"/>
                      <a:pt x="100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27"/>
              <p:cNvSpPr/>
              <p:nvPr/>
            </p:nvSpPr>
            <p:spPr>
              <a:xfrm>
                <a:off x="5326599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4" y="1"/>
                    </a:moveTo>
                    <a:cubicBezTo>
                      <a:pt x="3128" y="1"/>
                      <a:pt x="3113" y="1"/>
                      <a:pt x="3096" y="3"/>
                    </a:cubicBezTo>
                    <a:lnTo>
                      <a:pt x="501" y="467"/>
                    </a:lnTo>
                    <a:cubicBezTo>
                      <a:pt x="1" y="618"/>
                      <a:pt x="126" y="1349"/>
                      <a:pt x="620" y="1349"/>
                    </a:cubicBezTo>
                    <a:cubicBezTo>
                      <a:pt x="632" y="1349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59" y="722"/>
                      <a:pt x="3640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27"/>
              <p:cNvSpPr/>
              <p:nvPr/>
            </p:nvSpPr>
            <p:spPr>
              <a:xfrm>
                <a:off x="5270540" y="4498130"/>
                <a:ext cx="60059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57" extrusionOk="0">
                    <a:moveTo>
                      <a:pt x="998" y="0"/>
                    </a:moveTo>
                    <a:cubicBezTo>
                      <a:pt x="956" y="0"/>
                      <a:pt x="913" y="4"/>
                      <a:pt x="870" y="11"/>
                    </a:cubicBezTo>
                    <a:cubicBezTo>
                      <a:pt x="191" y="130"/>
                      <a:pt x="0" y="1011"/>
                      <a:pt x="560" y="1416"/>
                    </a:cubicBezTo>
                    <a:cubicBezTo>
                      <a:pt x="701" y="1513"/>
                      <a:pt x="854" y="1556"/>
                      <a:pt x="1002" y="1556"/>
                    </a:cubicBezTo>
                    <a:cubicBezTo>
                      <a:pt x="1453" y="1556"/>
                      <a:pt x="1861" y="1153"/>
                      <a:pt x="1763" y="642"/>
                    </a:cubicBezTo>
                    <a:cubicBezTo>
                      <a:pt x="1699" y="268"/>
                      <a:pt x="1366" y="0"/>
                      <a:pt x="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27"/>
              <p:cNvSpPr/>
              <p:nvPr/>
            </p:nvSpPr>
            <p:spPr>
              <a:xfrm>
                <a:off x="5339630" y="4483390"/>
                <a:ext cx="122311" cy="43673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1354" extrusionOk="0">
                    <a:moveTo>
                      <a:pt x="3168" y="1"/>
                    </a:moveTo>
                    <a:cubicBezTo>
                      <a:pt x="3149" y="1"/>
                      <a:pt x="3129" y="2"/>
                      <a:pt x="3109" y="4"/>
                    </a:cubicBezTo>
                    <a:lnTo>
                      <a:pt x="514" y="480"/>
                    </a:lnTo>
                    <a:cubicBezTo>
                      <a:pt x="0" y="605"/>
                      <a:pt x="110" y="1354"/>
                      <a:pt x="612" y="1354"/>
                    </a:cubicBezTo>
                    <a:cubicBezTo>
                      <a:pt x="634" y="1354"/>
                      <a:pt x="657" y="1352"/>
                      <a:pt x="680" y="1349"/>
                    </a:cubicBezTo>
                    <a:lnTo>
                      <a:pt x="3264" y="885"/>
                    </a:lnTo>
                    <a:cubicBezTo>
                      <a:pt x="3792" y="747"/>
                      <a:pt x="3678" y="1"/>
                      <a:pt x="31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27"/>
              <p:cNvSpPr/>
              <p:nvPr/>
            </p:nvSpPr>
            <p:spPr>
              <a:xfrm>
                <a:off x="5212933" y="4806843"/>
                <a:ext cx="250815" cy="224624"/>
              </a:xfrm>
              <a:custGeom>
                <a:avLst/>
                <a:gdLst/>
                <a:ahLst/>
                <a:cxnLst/>
                <a:rect l="l" t="t" r="r" b="b"/>
                <a:pathLst>
                  <a:path w="7776" h="6964" extrusionOk="0">
                    <a:moveTo>
                      <a:pt x="3943" y="1"/>
                    </a:moveTo>
                    <a:cubicBezTo>
                      <a:pt x="2906" y="1"/>
                      <a:pt x="1888" y="470"/>
                      <a:pt x="1227" y="1346"/>
                    </a:cubicBezTo>
                    <a:lnTo>
                      <a:pt x="6966" y="4978"/>
                    </a:lnTo>
                    <a:cubicBezTo>
                      <a:pt x="7775" y="3406"/>
                      <a:pt x="7251" y="1465"/>
                      <a:pt x="5763" y="525"/>
                    </a:cubicBezTo>
                    <a:cubicBezTo>
                      <a:pt x="5199" y="171"/>
                      <a:pt x="4568" y="1"/>
                      <a:pt x="3943" y="1"/>
                    </a:cubicBezTo>
                    <a:close/>
                    <a:moveTo>
                      <a:pt x="822" y="1989"/>
                    </a:moveTo>
                    <a:lnTo>
                      <a:pt x="822" y="1989"/>
                    </a:lnTo>
                    <a:cubicBezTo>
                      <a:pt x="1" y="3561"/>
                      <a:pt x="524" y="5490"/>
                      <a:pt x="2025" y="6430"/>
                    </a:cubicBezTo>
                    <a:cubicBezTo>
                      <a:pt x="2587" y="6790"/>
                      <a:pt x="3218" y="6963"/>
                      <a:pt x="3842" y="6963"/>
                    </a:cubicBezTo>
                    <a:cubicBezTo>
                      <a:pt x="4870" y="6963"/>
                      <a:pt x="5882" y="6495"/>
                      <a:pt x="6549" y="5621"/>
                    </a:cubicBezTo>
                    <a:lnTo>
                      <a:pt x="822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27"/>
              <p:cNvSpPr/>
              <p:nvPr/>
            </p:nvSpPr>
            <p:spPr>
              <a:xfrm>
                <a:off x="5682211" y="4325276"/>
                <a:ext cx="196304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640" extrusionOk="0">
                    <a:moveTo>
                      <a:pt x="3609" y="0"/>
                    </a:moveTo>
                    <a:lnTo>
                      <a:pt x="1215" y="1632"/>
                    </a:lnTo>
                    <a:cubicBezTo>
                      <a:pt x="251" y="2286"/>
                      <a:pt x="1" y="3596"/>
                      <a:pt x="656" y="4560"/>
                    </a:cubicBezTo>
                    <a:lnTo>
                      <a:pt x="763" y="4715"/>
                    </a:lnTo>
                    <a:cubicBezTo>
                      <a:pt x="1171" y="5316"/>
                      <a:pt x="1834" y="5640"/>
                      <a:pt x="2508" y="5640"/>
                    </a:cubicBezTo>
                    <a:cubicBezTo>
                      <a:pt x="2916" y="5640"/>
                      <a:pt x="3329" y="5522"/>
                      <a:pt x="3692" y="5275"/>
                    </a:cubicBezTo>
                    <a:lnTo>
                      <a:pt x="6085" y="3644"/>
                    </a:lnTo>
                    <a:lnTo>
                      <a:pt x="3609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27"/>
              <p:cNvSpPr/>
              <p:nvPr/>
            </p:nvSpPr>
            <p:spPr>
              <a:xfrm>
                <a:off x="5814714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80" y="1"/>
                    </a:moveTo>
                    <a:cubicBezTo>
                      <a:pt x="3174" y="1"/>
                      <a:pt x="2765" y="119"/>
                      <a:pt x="2406" y="366"/>
                    </a:cubicBezTo>
                    <a:lnTo>
                      <a:pt x="1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35" y="3354"/>
                      <a:pt x="6085" y="2045"/>
                      <a:pt x="5430" y="1092"/>
                    </a:cubicBezTo>
                    <a:lnTo>
                      <a:pt x="5323" y="926"/>
                    </a:lnTo>
                    <a:cubicBezTo>
                      <a:pt x="4915" y="325"/>
                      <a:pt x="4252" y="1"/>
                      <a:pt x="3580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27"/>
              <p:cNvSpPr/>
              <p:nvPr/>
            </p:nvSpPr>
            <p:spPr>
              <a:xfrm>
                <a:off x="5624636" y="4700692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7" y="135"/>
                      <a:pt x="4655" y="327"/>
                    </a:cubicBezTo>
                    <a:lnTo>
                      <a:pt x="4191" y="3804"/>
                    </a:lnTo>
                    <a:lnTo>
                      <a:pt x="714" y="3339"/>
                    </a:lnTo>
                    <a:cubicBezTo>
                      <a:pt x="699" y="3338"/>
                      <a:pt x="683" y="3337"/>
                      <a:pt x="668" y="3337"/>
                    </a:cubicBezTo>
                    <a:cubicBezTo>
                      <a:pt x="475" y="3337"/>
                      <a:pt x="320" y="3473"/>
                      <a:pt x="298" y="3661"/>
                    </a:cubicBezTo>
                    <a:lnTo>
                      <a:pt x="36" y="5637"/>
                    </a:lnTo>
                    <a:cubicBezTo>
                      <a:pt x="0" y="5840"/>
                      <a:pt x="143" y="6030"/>
                      <a:pt x="357" y="6054"/>
                    </a:cubicBezTo>
                    <a:lnTo>
                      <a:pt x="3834" y="6518"/>
                    </a:lnTo>
                    <a:lnTo>
                      <a:pt x="3370" y="9995"/>
                    </a:lnTo>
                    <a:cubicBezTo>
                      <a:pt x="3346" y="10197"/>
                      <a:pt x="3489" y="10388"/>
                      <a:pt x="3691" y="10412"/>
                    </a:cubicBezTo>
                    <a:lnTo>
                      <a:pt x="5667" y="10674"/>
                    </a:lnTo>
                    <a:cubicBezTo>
                      <a:pt x="5682" y="10675"/>
                      <a:pt x="5697" y="10676"/>
                      <a:pt x="5712" y="10676"/>
                    </a:cubicBezTo>
                    <a:cubicBezTo>
                      <a:pt x="5897" y="10676"/>
                      <a:pt x="6062" y="10540"/>
                      <a:pt x="6084" y="10352"/>
                    </a:cubicBezTo>
                    <a:lnTo>
                      <a:pt x="6548" y="6876"/>
                    </a:lnTo>
                    <a:lnTo>
                      <a:pt x="10025" y="7328"/>
                    </a:lnTo>
                    <a:cubicBezTo>
                      <a:pt x="10045" y="7331"/>
                      <a:pt x="10064" y="7333"/>
                      <a:pt x="10084" y="7333"/>
                    </a:cubicBezTo>
                    <a:cubicBezTo>
                      <a:pt x="10263" y="7333"/>
                      <a:pt x="10420" y="7189"/>
                      <a:pt x="10442" y="7007"/>
                    </a:cubicBezTo>
                    <a:lnTo>
                      <a:pt x="10704" y="5042"/>
                    </a:lnTo>
                    <a:cubicBezTo>
                      <a:pt x="10728" y="4828"/>
                      <a:pt x="10585" y="4649"/>
                      <a:pt x="10382" y="4613"/>
                    </a:cubicBezTo>
                    <a:lnTo>
                      <a:pt x="6906" y="4161"/>
                    </a:lnTo>
                    <a:lnTo>
                      <a:pt x="7358" y="684"/>
                    </a:lnTo>
                    <a:cubicBezTo>
                      <a:pt x="7394" y="470"/>
                      <a:pt x="7239" y="291"/>
                      <a:pt x="7037" y="256"/>
                    </a:cubicBezTo>
                    <a:lnTo>
                      <a:pt x="5072" y="6"/>
                    </a:lnTo>
                    <a:cubicBezTo>
                      <a:pt x="5050" y="2"/>
                      <a:pt x="5028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27"/>
              <p:cNvSpPr/>
              <p:nvPr/>
            </p:nvSpPr>
            <p:spPr>
              <a:xfrm>
                <a:off x="4157614" y="3173353"/>
                <a:ext cx="349483" cy="435765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3510" extrusionOk="0">
                    <a:moveTo>
                      <a:pt x="4152" y="412"/>
                    </a:moveTo>
                    <a:cubicBezTo>
                      <a:pt x="4440" y="412"/>
                      <a:pt x="4723" y="585"/>
                      <a:pt x="4775" y="971"/>
                    </a:cubicBezTo>
                    <a:cubicBezTo>
                      <a:pt x="4810" y="1173"/>
                      <a:pt x="4751" y="1364"/>
                      <a:pt x="4632" y="1519"/>
                    </a:cubicBezTo>
                    <a:lnTo>
                      <a:pt x="3834" y="1662"/>
                    </a:lnTo>
                    <a:cubicBezTo>
                      <a:pt x="3655" y="1566"/>
                      <a:pt x="3536" y="1400"/>
                      <a:pt x="3501" y="1209"/>
                    </a:cubicBezTo>
                    <a:cubicBezTo>
                      <a:pt x="3386" y="709"/>
                      <a:pt x="3773" y="412"/>
                      <a:pt x="4152" y="412"/>
                    </a:cubicBezTo>
                    <a:close/>
                    <a:moveTo>
                      <a:pt x="7860" y="2722"/>
                    </a:moveTo>
                    <a:cubicBezTo>
                      <a:pt x="8116" y="2722"/>
                      <a:pt x="8342" y="2901"/>
                      <a:pt x="8394" y="3162"/>
                    </a:cubicBezTo>
                    <a:lnTo>
                      <a:pt x="9775" y="10746"/>
                    </a:lnTo>
                    <a:cubicBezTo>
                      <a:pt x="9835" y="11044"/>
                      <a:pt x="9632" y="11329"/>
                      <a:pt x="9335" y="11377"/>
                    </a:cubicBezTo>
                    <a:lnTo>
                      <a:pt x="3072" y="12520"/>
                    </a:lnTo>
                    <a:cubicBezTo>
                      <a:pt x="3041" y="12525"/>
                      <a:pt x="3011" y="12527"/>
                      <a:pt x="2981" y="12527"/>
                    </a:cubicBezTo>
                    <a:cubicBezTo>
                      <a:pt x="2718" y="12527"/>
                      <a:pt x="2482" y="12345"/>
                      <a:pt x="2429" y="12068"/>
                    </a:cubicBezTo>
                    <a:lnTo>
                      <a:pt x="1048" y="4507"/>
                    </a:lnTo>
                    <a:cubicBezTo>
                      <a:pt x="1000" y="4210"/>
                      <a:pt x="1191" y="3924"/>
                      <a:pt x="1500" y="3864"/>
                    </a:cubicBezTo>
                    <a:lnTo>
                      <a:pt x="2239" y="3733"/>
                    </a:lnTo>
                    <a:cubicBezTo>
                      <a:pt x="2280" y="3942"/>
                      <a:pt x="2460" y="4087"/>
                      <a:pt x="2664" y="4087"/>
                    </a:cubicBezTo>
                    <a:cubicBezTo>
                      <a:pt x="2693" y="4087"/>
                      <a:pt x="2721" y="4084"/>
                      <a:pt x="2751" y="4079"/>
                    </a:cubicBezTo>
                    <a:lnTo>
                      <a:pt x="6656" y="3376"/>
                    </a:lnTo>
                    <a:cubicBezTo>
                      <a:pt x="6894" y="3328"/>
                      <a:pt x="7049" y="3102"/>
                      <a:pt x="7013" y="2864"/>
                    </a:cubicBezTo>
                    <a:lnTo>
                      <a:pt x="7751" y="2733"/>
                    </a:lnTo>
                    <a:cubicBezTo>
                      <a:pt x="7788" y="2726"/>
                      <a:pt x="7824" y="2722"/>
                      <a:pt x="7860" y="2722"/>
                    </a:cubicBezTo>
                    <a:close/>
                    <a:moveTo>
                      <a:pt x="4137" y="1"/>
                    </a:moveTo>
                    <a:cubicBezTo>
                      <a:pt x="4073" y="1"/>
                      <a:pt x="4007" y="7"/>
                      <a:pt x="3941" y="19"/>
                    </a:cubicBezTo>
                    <a:cubicBezTo>
                      <a:pt x="3358" y="126"/>
                      <a:pt x="2965" y="697"/>
                      <a:pt x="3072" y="1281"/>
                    </a:cubicBezTo>
                    <a:cubicBezTo>
                      <a:pt x="3096" y="1459"/>
                      <a:pt x="3179" y="1626"/>
                      <a:pt x="3286" y="1757"/>
                    </a:cubicBezTo>
                    <a:lnTo>
                      <a:pt x="2512" y="1912"/>
                    </a:lnTo>
                    <a:cubicBezTo>
                      <a:pt x="2191" y="1971"/>
                      <a:pt x="1977" y="2281"/>
                      <a:pt x="2036" y="2590"/>
                    </a:cubicBezTo>
                    <a:lnTo>
                      <a:pt x="2084" y="2876"/>
                    </a:lnTo>
                    <a:lnTo>
                      <a:pt x="798" y="3102"/>
                    </a:lnTo>
                    <a:cubicBezTo>
                      <a:pt x="310" y="3197"/>
                      <a:pt x="0" y="3662"/>
                      <a:pt x="84" y="4150"/>
                    </a:cubicBezTo>
                    <a:lnTo>
                      <a:pt x="1655" y="12770"/>
                    </a:lnTo>
                    <a:cubicBezTo>
                      <a:pt x="1740" y="13206"/>
                      <a:pt x="2120" y="13510"/>
                      <a:pt x="2540" y="13510"/>
                    </a:cubicBezTo>
                    <a:cubicBezTo>
                      <a:pt x="2590" y="13510"/>
                      <a:pt x="2640" y="13505"/>
                      <a:pt x="2691" y="13496"/>
                    </a:cubicBezTo>
                    <a:lnTo>
                      <a:pt x="10037" y="12151"/>
                    </a:lnTo>
                    <a:cubicBezTo>
                      <a:pt x="10513" y="12068"/>
                      <a:pt x="10835" y="11591"/>
                      <a:pt x="10752" y="11115"/>
                    </a:cubicBezTo>
                    <a:lnTo>
                      <a:pt x="9180" y="2483"/>
                    </a:lnTo>
                    <a:cubicBezTo>
                      <a:pt x="9095" y="2047"/>
                      <a:pt x="8715" y="1744"/>
                      <a:pt x="8287" y="1744"/>
                    </a:cubicBezTo>
                    <a:cubicBezTo>
                      <a:pt x="8236" y="1744"/>
                      <a:pt x="8184" y="1748"/>
                      <a:pt x="8132" y="1757"/>
                    </a:cubicBezTo>
                    <a:lnTo>
                      <a:pt x="6858" y="1995"/>
                    </a:lnTo>
                    <a:lnTo>
                      <a:pt x="6811" y="1721"/>
                    </a:lnTo>
                    <a:cubicBezTo>
                      <a:pt x="6747" y="1436"/>
                      <a:pt x="6506" y="1235"/>
                      <a:pt x="6227" y="1235"/>
                    </a:cubicBezTo>
                    <a:cubicBezTo>
                      <a:pt x="6192" y="1235"/>
                      <a:pt x="6156" y="1238"/>
                      <a:pt x="6120" y="1245"/>
                    </a:cubicBezTo>
                    <a:lnTo>
                      <a:pt x="5179" y="1412"/>
                    </a:lnTo>
                    <a:cubicBezTo>
                      <a:pt x="5227" y="1245"/>
                      <a:pt x="5239" y="1066"/>
                      <a:pt x="5203" y="900"/>
                    </a:cubicBezTo>
                    <a:cubicBezTo>
                      <a:pt x="5108" y="370"/>
                      <a:pt x="4655" y="1"/>
                      <a:pt x="413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27"/>
              <p:cNvSpPr/>
              <p:nvPr/>
            </p:nvSpPr>
            <p:spPr>
              <a:xfrm>
                <a:off x="4219446" y="3329757"/>
                <a:ext cx="60123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9" extrusionOk="0">
                    <a:moveTo>
                      <a:pt x="1026" y="1"/>
                    </a:moveTo>
                    <a:cubicBezTo>
                      <a:pt x="979" y="1"/>
                      <a:pt x="930" y="6"/>
                      <a:pt x="881" y="15"/>
                    </a:cubicBezTo>
                    <a:cubicBezTo>
                      <a:pt x="202" y="134"/>
                      <a:pt x="0" y="1015"/>
                      <a:pt x="572" y="1408"/>
                    </a:cubicBezTo>
                    <a:cubicBezTo>
                      <a:pt x="713" y="1505"/>
                      <a:pt x="865" y="1549"/>
                      <a:pt x="1012" y="1549"/>
                    </a:cubicBezTo>
                    <a:cubicBezTo>
                      <a:pt x="1460" y="1549"/>
                      <a:pt x="1864" y="1146"/>
                      <a:pt x="1774" y="634"/>
                    </a:cubicBezTo>
                    <a:cubicBezTo>
                      <a:pt x="1701" y="267"/>
                      <a:pt x="1386" y="1"/>
                      <a:pt x="102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27"/>
              <p:cNvSpPr/>
              <p:nvPr/>
            </p:nvSpPr>
            <p:spPr>
              <a:xfrm>
                <a:off x="4287569" y="3315210"/>
                <a:ext cx="124924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1349" extrusionOk="0">
                    <a:moveTo>
                      <a:pt x="3265" y="1"/>
                    </a:moveTo>
                    <a:cubicBezTo>
                      <a:pt x="3229" y="1"/>
                      <a:pt x="3191" y="5"/>
                      <a:pt x="3151" y="14"/>
                    </a:cubicBezTo>
                    <a:lnTo>
                      <a:pt x="3151" y="2"/>
                    </a:lnTo>
                    <a:lnTo>
                      <a:pt x="555" y="478"/>
                    </a:lnTo>
                    <a:cubicBezTo>
                      <a:pt x="0" y="567"/>
                      <a:pt x="107" y="1349"/>
                      <a:pt x="597" y="1349"/>
                    </a:cubicBezTo>
                    <a:cubicBezTo>
                      <a:pt x="632" y="1349"/>
                      <a:pt x="670" y="1344"/>
                      <a:pt x="710" y="1336"/>
                    </a:cubicBezTo>
                    <a:lnTo>
                      <a:pt x="3317" y="871"/>
                    </a:lnTo>
                    <a:cubicBezTo>
                      <a:pt x="3873" y="793"/>
                      <a:pt x="3765" y="1"/>
                      <a:pt x="326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27"/>
              <p:cNvSpPr/>
              <p:nvPr/>
            </p:nvSpPr>
            <p:spPr>
              <a:xfrm>
                <a:off x="4232090" y="3399267"/>
                <a:ext cx="60156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9" extrusionOk="0">
                    <a:moveTo>
                      <a:pt x="1027" y="1"/>
                    </a:moveTo>
                    <a:cubicBezTo>
                      <a:pt x="980" y="1"/>
                      <a:pt x="931" y="6"/>
                      <a:pt x="882" y="15"/>
                    </a:cubicBezTo>
                    <a:cubicBezTo>
                      <a:pt x="203" y="134"/>
                      <a:pt x="1" y="1015"/>
                      <a:pt x="572" y="1408"/>
                    </a:cubicBezTo>
                    <a:cubicBezTo>
                      <a:pt x="711" y="1505"/>
                      <a:pt x="861" y="1549"/>
                      <a:pt x="1008" y="1549"/>
                    </a:cubicBezTo>
                    <a:cubicBezTo>
                      <a:pt x="1455" y="1549"/>
                      <a:pt x="1865" y="1146"/>
                      <a:pt x="1775" y="635"/>
                    </a:cubicBezTo>
                    <a:cubicBezTo>
                      <a:pt x="1701" y="267"/>
                      <a:pt x="1387" y="1"/>
                      <a:pt x="102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27"/>
              <p:cNvSpPr/>
              <p:nvPr/>
            </p:nvSpPr>
            <p:spPr>
              <a:xfrm>
                <a:off x="4301987" y="3384688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3" y="1"/>
                    </a:moveTo>
                    <a:cubicBezTo>
                      <a:pt x="3128" y="1"/>
                      <a:pt x="3112" y="2"/>
                      <a:pt x="3097" y="3"/>
                    </a:cubicBezTo>
                    <a:lnTo>
                      <a:pt x="501" y="467"/>
                    </a:lnTo>
                    <a:cubicBezTo>
                      <a:pt x="1" y="619"/>
                      <a:pt x="114" y="1350"/>
                      <a:pt x="620" y="1350"/>
                    </a:cubicBezTo>
                    <a:cubicBezTo>
                      <a:pt x="631" y="1350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48" y="722"/>
                      <a:pt x="3628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27"/>
              <p:cNvSpPr/>
              <p:nvPr/>
            </p:nvSpPr>
            <p:spPr>
              <a:xfrm>
                <a:off x="4245928" y="347348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2" y="1502"/>
                      <a:pt x="855" y="1546"/>
                      <a:pt x="1003" y="1546"/>
                    </a:cubicBezTo>
                    <a:cubicBezTo>
                      <a:pt x="1454" y="1546"/>
                      <a:pt x="1861" y="1145"/>
                      <a:pt x="1763" y="643"/>
                    </a:cubicBezTo>
                    <a:cubicBezTo>
                      <a:pt x="1699" y="260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27"/>
              <p:cNvSpPr/>
              <p:nvPr/>
            </p:nvSpPr>
            <p:spPr>
              <a:xfrm>
                <a:off x="4315179" y="3458874"/>
                <a:ext cx="121795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49" extrusionOk="0">
                    <a:moveTo>
                      <a:pt x="3104" y="1"/>
                    </a:moveTo>
                    <a:lnTo>
                      <a:pt x="509" y="477"/>
                    </a:lnTo>
                    <a:cubicBezTo>
                      <a:pt x="0" y="616"/>
                      <a:pt x="120" y="1348"/>
                      <a:pt x="628" y="1348"/>
                    </a:cubicBezTo>
                    <a:cubicBezTo>
                      <a:pt x="643" y="1348"/>
                      <a:pt x="659" y="1348"/>
                      <a:pt x="675" y="1346"/>
                    </a:cubicBezTo>
                    <a:lnTo>
                      <a:pt x="3259" y="882"/>
                    </a:lnTo>
                    <a:cubicBezTo>
                      <a:pt x="3775" y="744"/>
                      <a:pt x="3661" y="10"/>
                      <a:pt x="3162" y="10"/>
                    </a:cubicBezTo>
                    <a:cubicBezTo>
                      <a:pt x="3144" y="10"/>
                      <a:pt x="3124" y="11"/>
                      <a:pt x="3104" y="13"/>
                    </a:cubicBezTo>
                    <a:lnTo>
                      <a:pt x="3104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27"/>
              <p:cNvSpPr/>
              <p:nvPr/>
            </p:nvSpPr>
            <p:spPr>
              <a:xfrm>
                <a:off x="4189869" y="3782231"/>
                <a:ext cx="248880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6947" extrusionOk="0">
                    <a:moveTo>
                      <a:pt x="3892" y="1"/>
                    </a:moveTo>
                    <a:cubicBezTo>
                      <a:pt x="2858" y="1"/>
                      <a:pt x="1840" y="470"/>
                      <a:pt x="1179" y="1346"/>
                    </a:cubicBezTo>
                    <a:lnTo>
                      <a:pt x="6906" y="4978"/>
                    </a:lnTo>
                    <a:cubicBezTo>
                      <a:pt x="7716" y="3406"/>
                      <a:pt x="7192" y="1477"/>
                      <a:pt x="5703" y="525"/>
                    </a:cubicBezTo>
                    <a:cubicBezTo>
                      <a:pt x="5144" y="171"/>
                      <a:pt x="4515" y="1"/>
                      <a:pt x="3892" y="1"/>
                    </a:cubicBezTo>
                    <a:close/>
                    <a:moveTo>
                      <a:pt x="762" y="1989"/>
                    </a:moveTo>
                    <a:lnTo>
                      <a:pt x="762" y="1989"/>
                    </a:lnTo>
                    <a:cubicBezTo>
                      <a:pt x="0" y="3561"/>
                      <a:pt x="477" y="5478"/>
                      <a:pt x="1953" y="6418"/>
                    </a:cubicBezTo>
                    <a:cubicBezTo>
                      <a:pt x="2522" y="6775"/>
                      <a:pt x="3157" y="6947"/>
                      <a:pt x="3786" y="6947"/>
                    </a:cubicBezTo>
                    <a:cubicBezTo>
                      <a:pt x="4816" y="6947"/>
                      <a:pt x="5828" y="6486"/>
                      <a:pt x="6501" y="5621"/>
                    </a:cubicBezTo>
                    <a:lnTo>
                      <a:pt x="762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27"/>
              <p:cNvSpPr/>
              <p:nvPr/>
            </p:nvSpPr>
            <p:spPr>
              <a:xfrm>
                <a:off x="4657631" y="3300663"/>
                <a:ext cx="196272" cy="18166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32" extrusionOk="0">
                    <a:moveTo>
                      <a:pt x="3596" y="1"/>
                    </a:moveTo>
                    <a:lnTo>
                      <a:pt x="1215" y="1620"/>
                    </a:lnTo>
                    <a:cubicBezTo>
                      <a:pt x="250" y="2275"/>
                      <a:pt x="0" y="3584"/>
                      <a:pt x="655" y="4549"/>
                    </a:cubicBezTo>
                    <a:lnTo>
                      <a:pt x="774" y="4715"/>
                    </a:lnTo>
                    <a:cubicBezTo>
                      <a:pt x="1176" y="5311"/>
                      <a:pt x="1838" y="5632"/>
                      <a:pt x="2514" y="5632"/>
                    </a:cubicBezTo>
                    <a:cubicBezTo>
                      <a:pt x="2919" y="5632"/>
                      <a:pt x="3329" y="5516"/>
                      <a:pt x="3691" y="5275"/>
                    </a:cubicBezTo>
                    <a:lnTo>
                      <a:pt x="6084" y="3644"/>
                    </a:lnTo>
                    <a:lnTo>
                      <a:pt x="3596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27"/>
              <p:cNvSpPr/>
              <p:nvPr/>
            </p:nvSpPr>
            <p:spPr>
              <a:xfrm>
                <a:off x="4790102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78" y="0"/>
                    </a:moveTo>
                    <a:cubicBezTo>
                      <a:pt x="3170" y="0"/>
                      <a:pt x="2757" y="118"/>
                      <a:pt x="2394" y="365"/>
                    </a:cubicBezTo>
                    <a:lnTo>
                      <a:pt x="1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35" y="3354"/>
                      <a:pt x="6085" y="2044"/>
                      <a:pt x="5430" y="1091"/>
                    </a:cubicBezTo>
                    <a:lnTo>
                      <a:pt x="5323" y="925"/>
                    </a:lnTo>
                    <a:cubicBezTo>
                      <a:pt x="4915" y="324"/>
                      <a:pt x="4252" y="0"/>
                      <a:pt x="357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27"/>
              <p:cNvSpPr/>
              <p:nvPr/>
            </p:nvSpPr>
            <p:spPr>
              <a:xfrm>
                <a:off x="4600023" y="3676079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6" y="135"/>
                      <a:pt x="4644" y="327"/>
                    </a:cubicBezTo>
                    <a:lnTo>
                      <a:pt x="4191" y="3804"/>
                    </a:lnTo>
                    <a:lnTo>
                      <a:pt x="715" y="3340"/>
                    </a:lnTo>
                    <a:cubicBezTo>
                      <a:pt x="700" y="3338"/>
                      <a:pt x="685" y="3337"/>
                      <a:pt x="670" y="3337"/>
                    </a:cubicBezTo>
                    <a:cubicBezTo>
                      <a:pt x="485" y="3337"/>
                      <a:pt x="320" y="3473"/>
                      <a:pt x="298" y="3661"/>
                    </a:cubicBezTo>
                    <a:lnTo>
                      <a:pt x="24" y="5638"/>
                    </a:lnTo>
                    <a:cubicBezTo>
                      <a:pt x="0" y="5840"/>
                      <a:pt x="143" y="6019"/>
                      <a:pt x="345" y="6054"/>
                    </a:cubicBezTo>
                    <a:lnTo>
                      <a:pt x="3834" y="6519"/>
                    </a:lnTo>
                    <a:lnTo>
                      <a:pt x="3370" y="9995"/>
                    </a:lnTo>
                    <a:cubicBezTo>
                      <a:pt x="3346" y="10198"/>
                      <a:pt x="3489" y="10388"/>
                      <a:pt x="3691" y="10412"/>
                    </a:cubicBezTo>
                    <a:lnTo>
                      <a:pt x="5668" y="10674"/>
                    </a:lnTo>
                    <a:cubicBezTo>
                      <a:pt x="5682" y="10676"/>
                      <a:pt x="5697" y="10676"/>
                      <a:pt x="5712" y="10676"/>
                    </a:cubicBezTo>
                    <a:cubicBezTo>
                      <a:pt x="5895" y="10676"/>
                      <a:pt x="6051" y="10540"/>
                      <a:pt x="6084" y="10352"/>
                    </a:cubicBezTo>
                    <a:lnTo>
                      <a:pt x="6537" y="6876"/>
                    </a:lnTo>
                    <a:lnTo>
                      <a:pt x="10025" y="7328"/>
                    </a:lnTo>
                    <a:cubicBezTo>
                      <a:pt x="10046" y="7332"/>
                      <a:pt x="10067" y="7334"/>
                      <a:pt x="10087" y="7334"/>
                    </a:cubicBezTo>
                    <a:cubicBezTo>
                      <a:pt x="10265" y="7334"/>
                      <a:pt x="10421" y="7199"/>
                      <a:pt x="10442" y="7007"/>
                    </a:cubicBezTo>
                    <a:lnTo>
                      <a:pt x="10704" y="5042"/>
                    </a:lnTo>
                    <a:cubicBezTo>
                      <a:pt x="10728" y="4840"/>
                      <a:pt x="10585" y="4649"/>
                      <a:pt x="10382" y="4625"/>
                    </a:cubicBezTo>
                    <a:lnTo>
                      <a:pt x="6906" y="4161"/>
                    </a:lnTo>
                    <a:lnTo>
                      <a:pt x="7358" y="685"/>
                    </a:lnTo>
                    <a:cubicBezTo>
                      <a:pt x="7382" y="482"/>
                      <a:pt x="7239" y="292"/>
                      <a:pt x="7037" y="268"/>
                    </a:cubicBezTo>
                    <a:lnTo>
                      <a:pt x="5072" y="6"/>
                    </a:lnTo>
                    <a:cubicBezTo>
                      <a:pt x="5050" y="2"/>
                      <a:pt x="5028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27"/>
              <p:cNvSpPr/>
              <p:nvPr/>
            </p:nvSpPr>
            <p:spPr>
              <a:xfrm>
                <a:off x="4157614" y="4197965"/>
                <a:ext cx="349483" cy="435378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3498" extrusionOk="0">
                    <a:moveTo>
                      <a:pt x="4152" y="412"/>
                    </a:moveTo>
                    <a:cubicBezTo>
                      <a:pt x="4440" y="412"/>
                      <a:pt x="4723" y="585"/>
                      <a:pt x="4775" y="971"/>
                    </a:cubicBezTo>
                    <a:cubicBezTo>
                      <a:pt x="4810" y="1161"/>
                      <a:pt x="4751" y="1364"/>
                      <a:pt x="4632" y="1519"/>
                    </a:cubicBezTo>
                    <a:lnTo>
                      <a:pt x="3834" y="1661"/>
                    </a:lnTo>
                    <a:cubicBezTo>
                      <a:pt x="3667" y="1566"/>
                      <a:pt x="3536" y="1411"/>
                      <a:pt x="3501" y="1221"/>
                    </a:cubicBezTo>
                    <a:lnTo>
                      <a:pt x="3501" y="1209"/>
                    </a:lnTo>
                    <a:cubicBezTo>
                      <a:pt x="3386" y="709"/>
                      <a:pt x="3773" y="412"/>
                      <a:pt x="4152" y="412"/>
                    </a:cubicBezTo>
                    <a:close/>
                    <a:moveTo>
                      <a:pt x="7856" y="2723"/>
                    </a:moveTo>
                    <a:cubicBezTo>
                      <a:pt x="8113" y="2723"/>
                      <a:pt x="8342" y="2911"/>
                      <a:pt x="8394" y="3173"/>
                    </a:cubicBezTo>
                    <a:lnTo>
                      <a:pt x="9775" y="10734"/>
                    </a:lnTo>
                    <a:cubicBezTo>
                      <a:pt x="9835" y="11043"/>
                      <a:pt x="9632" y="11329"/>
                      <a:pt x="9335" y="11377"/>
                    </a:cubicBezTo>
                    <a:lnTo>
                      <a:pt x="3072" y="12520"/>
                    </a:lnTo>
                    <a:cubicBezTo>
                      <a:pt x="3041" y="12525"/>
                      <a:pt x="3011" y="12527"/>
                      <a:pt x="2981" y="12527"/>
                    </a:cubicBezTo>
                    <a:cubicBezTo>
                      <a:pt x="2718" y="12527"/>
                      <a:pt x="2482" y="12346"/>
                      <a:pt x="2429" y="12079"/>
                    </a:cubicBezTo>
                    <a:lnTo>
                      <a:pt x="1048" y="4507"/>
                    </a:lnTo>
                    <a:cubicBezTo>
                      <a:pt x="1000" y="4209"/>
                      <a:pt x="1203" y="3924"/>
                      <a:pt x="1500" y="3876"/>
                    </a:cubicBezTo>
                    <a:lnTo>
                      <a:pt x="2239" y="3745"/>
                    </a:lnTo>
                    <a:cubicBezTo>
                      <a:pt x="2281" y="3945"/>
                      <a:pt x="2462" y="4098"/>
                      <a:pt x="2668" y="4098"/>
                    </a:cubicBezTo>
                    <a:cubicBezTo>
                      <a:pt x="2695" y="4098"/>
                      <a:pt x="2723" y="4096"/>
                      <a:pt x="2751" y="4090"/>
                    </a:cubicBezTo>
                    <a:lnTo>
                      <a:pt x="6656" y="3376"/>
                    </a:lnTo>
                    <a:cubicBezTo>
                      <a:pt x="6894" y="3328"/>
                      <a:pt x="7049" y="3102"/>
                      <a:pt x="7013" y="2864"/>
                    </a:cubicBezTo>
                    <a:lnTo>
                      <a:pt x="7751" y="2733"/>
                    </a:lnTo>
                    <a:cubicBezTo>
                      <a:pt x="7786" y="2726"/>
                      <a:pt x="7821" y="2723"/>
                      <a:pt x="7856" y="2723"/>
                    </a:cubicBezTo>
                    <a:close/>
                    <a:moveTo>
                      <a:pt x="4137" y="1"/>
                    </a:moveTo>
                    <a:cubicBezTo>
                      <a:pt x="4073" y="1"/>
                      <a:pt x="4007" y="6"/>
                      <a:pt x="3941" y="18"/>
                    </a:cubicBezTo>
                    <a:cubicBezTo>
                      <a:pt x="3358" y="125"/>
                      <a:pt x="2965" y="697"/>
                      <a:pt x="3072" y="1280"/>
                    </a:cubicBezTo>
                    <a:cubicBezTo>
                      <a:pt x="3096" y="1459"/>
                      <a:pt x="3179" y="1614"/>
                      <a:pt x="3286" y="1757"/>
                    </a:cubicBezTo>
                    <a:lnTo>
                      <a:pt x="2512" y="1900"/>
                    </a:lnTo>
                    <a:cubicBezTo>
                      <a:pt x="2191" y="1959"/>
                      <a:pt x="1977" y="2269"/>
                      <a:pt x="2036" y="2578"/>
                    </a:cubicBezTo>
                    <a:lnTo>
                      <a:pt x="2084" y="2864"/>
                    </a:lnTo>
                    <a:lnTo>
                      <a:pt x="798" y="3102"/>
                    </a:lnTo>
                    <a:cubicBezTo>
                      <a:pt x="322" y="3185"/>
                      <a:pt x="0" y="3650"/>
                      <a:pt x="84" y="4138"/>
                    </a:cubicBezTo>
                    <a:lnTo>
                      <a:pt x="1655" y="12770"/>
                    </a:lnTo>
                    <a:cubicBezTo>
                      <a:pt x="1740" y="13195"/>
                      <a:pt x="2120" y="13497"/>
                      <a:pt x="2540" y="13497"/>
                    </a:cubicBezTo>
                    <a:cubicBezTo>
                      <a:pt x="2590" y="13497"/>
                      <a:pt x="2640" y="13493"/>
                      <a:pt x="2691" y="13484"/>
                    </a:cubicBezTo>
                    <a:lnTo>
                      <a:pt x="10037" y="12139"/>
                    </a:lnTo>
                    <a:cubicBezTo>
                      <a:pt x="10513" y="12056"/>
                      <a:pt x="10835" y="11579"/>
                      <a:pt x="10752" y="11103"/>
                    </a:cubicBezTo>
                    <a:lnTo>
                      <a:pt x="9180" y="2471"/>
                    </a:lnTo>
                    <a:cubicBezTo>
                      <a:pt x="9096" y="2041"/>
                      <a:pt x="8725" y="1740"/>
                      <a:pt x="8304" y="1740"/>
                    </a:cubicBezTo>
                    <a:cubicBezTo>
                      <a:pt x="8247" y="1740"/>
                      <a:pt x="8190" y="1745"/>
                      <a:pt x="8132" y="1757"/>
                    </a:cubicBezTo>
                    <a:lnTo>
                      <a:pt x="6858" y="1995"/>
                    </a:lnTo>
                    <a:lnTo>
                      <a:pt x="6811" y="1709"/>
                    </a:lnTo>
                    <a:cubicBezTo>
                      <a:pt x="6746" y="1428"/>
                      <a:pt x="6495" y="1226"/>
                      <a:pt x="6210" y="1226"/>
                    </a:cubicBezTo>
                    <a:cubicBezTo>
                      <a:pt x="6180" y="1226"/>
                      <a:pt x="6150" y="1228"/>
                      <a:pt x="6120" y="1233"/>
                    </a:cubicBezTo>
                    <a:lnTo>
                      <a:pt x="5179" y="1411"/>
                    </a:lnTo>
                    <a:cubicBezTo>
                      <a:pt x="5227" y="1245"/>
                      <a:pt x="5239" y="1066"/>
                      <a:pt x="5203" y="887"/>
                    </a:cubicBezTo>
                    <a:cubicBezTo>
                      <a:pt x="5108" y="369"/>
                      <a:pt x="4655" y="1"/>
                      <a:pt x="413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27"/>
              <p:cNvSpPr/>
              <p:nvPr/>
            </p:nvSpPr>
            <p:spPr>
              <a:xfrm>
                <a:off x="4219446" y="435446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2" y="131"/>
                      <a:pt x="0" y="1012"/>
                      <a:pt x="572" y="1405"/>
                    </a:cubicBezTo>
                    <a:cubicBezTo>
                      <a:pt x="713" y="1502"/>
                      <a:pt x="865" y="1545"/>
                      <a:pt x="1012" y="1545"/>
                    </a:cubicBezTo>
                    <a:cubicBezTo>
                      <a:pt x="1460" y="1545"/>
                      <a:pt x="1864" y="1142"/>
                      <a:pt x="1774" y="631"/>
                    </a:cubicBezTo>
                    <a:cubicBezTo>
                      <a:pt x="1700" y="259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27"/>
              <p:cNvSpPr/>
              <p:nvPr/>
            </p:nvSpPr>
            <p:spPr>
              <a:xfrm>
                <a:off x="4288117" y="4339952"/>
                <a:ext cx="123827" cy="43254"/>
              </a:xfrm>
              <a:custGeom>
                <a:avLst/>
                <a:gdLst/>
                <a:ahLst/>
                <a:cxnLst/>
                <a:rect l="l" t="t" r="r" b="b"/>
                <a:pathLst>
                  <a:path w="3839" h="1341" extrusionOk="0">
                    <a:moveTo>
                      <a:pt x="3230" y="0"/>
                    </a:moveTo>
                    <a:cubicBezTo>
                      <a:pt x="3199" y="0"/>
                      <a:pt x="3167" y="3"/>
                      <a:pt x="3134" y="10"/>
                    </a:cubicBezTo>
                    <a:lnTo>
                      <a:pt x="538" y="474"/>
                    </a:lnTo>
                    <a:cubicBezTo>
                      <a:pt x="0" y="575"/>
                      <a:pt x="106" y="1341"/>
                      <a:pt x="597" y="1341"/>
                    </a:cubicBezTo>
                    <a:cubicBezTo>
                      <a:pt x="627" y="1341"/>
                      <a:pt x="659" y="1338"/>
                      <a:pt x="693" y="1331"/>
                    </a:cubicBezTo>
                    <a:lnTo>
                      <a:pt x="3300" y="867"/>
                    </a:lnTo>
                    <a:cubicBezTo>
                      <a:pt x="3838" y="766"/>
                      <a:pt x="3722" y="0"/>
                      <a:pt x="323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27"/>
              <p:cNvSpPr/>
              <p:nvPr/>
            </p:nvSpPr>
            <p:spPr>
              <a:xfrm>
                <a:off x="4232090" y="4423976"/>
                <a:ext cx="60156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6" extrusionOk="0">
                    <a:moveTo>
                      <a:pt x="1014" y="1"/>
                    </a:moveTo>
                    <a:cubicBezTo>
                      <a:pt x="971" y="1"/>
                      <a:pt x="927" y="5"/>
                      <a:pt x="882" y="12"/>
                    </a:cubicBezTo>
                    <a:cubicBezTo>
                      <a:pt x="203" y="131"/>
                      <a:pt x="1" y="1012"/>
                      <a:pt x="572" y="1405"/>
                    </a:cubicBezTo>
                    <a:cubicBezTo>
                      <a:pt x="711" y="1502"/>
                      <a:pt x="861" y="1546"/>
                      <a:pt x="1008" y="1546"/>
                    </a:cubicBezTo>
                    <a:cubicBezTo>
                      <a:pt x="1455" y="1546"/>
                      <a:pt x="1865" y="1142"/>
                      <a:pt x="1775" y="631"/>
                    </a:cubicBezTo>
                    <a:cubicBezTo>
                      <a:pt x="1701" y="259"/>
                      <a:pt x="1379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27"/>
              <p:cNvSpPr/>
              <p:nvPr/>
            </p:nvSpPr>
            <p:spPr>
              <a:xfrm>
                <a:off x="4301987" y="4409300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3" y="1"/>
                    </a:moveTo>
                    <a:cubicBezTo>
                      <a:pt x="3128" y="1"/>
                      <a:pt x="3112" y="1"/>
                      <a:pt x="3097" y="3"/>
                    </a:cubicBezTo>
                    <a:lnTo>
                      <a:pt x="501" y="467"/>
                    </a:lnTo>
                    <a:cubicBezTo>
                      <a:pt x="1" y="618"/>
                      <a:pt x="114" y="1349"/>
                      <a:pt x="620" y="1349"/>
                    </a:cubicBezTo>
                    <a:cubicBezTo>
                      <a:pt x="631" y="1349"/>
                      <a:pt x="644" y="1349"/>
                      <a:pt x="656" y="1348"/>
                    </a:cubicBezTo>
                    <a:lnTo>
                      <a:pt x="3251" y="872"/>
                    </a:lnTo>
                    <a:cubicBezTo>
                      <a:pt x="3748" y="722"/>
                      <a:pt x="3628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27"/>
              <p:cNvSpPr/>
              <p:nvPr/>
            </p:nvSpPr>
            <p:spPr>
              <a:xfrm>
                <a:off x="4245928" y="4498130"/>
                <a:ext cx="60059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57" extrusionOk="0">
                    <a:moveTo>
                      <a:pt x="998" y="0"/>
                    </a:moveTo>
                    <a:cubicBezTo>
                      <a:pt x="956" y="0"/>
                      <a:pt x="913" y="4"/>
                      <a:pt x="870" y="11"/>
                    </a:cubicBezTo>
                    <a:cubicBezTo>
                      <a:pt x="191" y="130"/>
                      <a:pt x="1" y="1011"/>
                      <a:pt x="560" y="1416"/>
                    </a:cubicBezTo>
                    <a:cubicBezTo>
                      <a:pt x="701" y="1513"/>
                      <a:pt x="854" y="1556"/>
                      <a:pt x="1002" y="1556"/>
                    </a:cubicBezTo>
                    <a:cubicBezTo>
                      <a:pt x="1453" y="1556"/>
                      <a:pt x="1861" y="1153"/>
                      <a:pt x="1763" y="642"/>
                    </a:cubicBezTo>
                    <a:cubicBezTo>
                      <a:pt x="1699" y="268"/>
                      <a:pt x="1367" y="0"/>
                      <a:pt x="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27"/>
              <p:cNvSpPr/>
              <p:nvPr/>
            </p:nvSpPr>
            <p:spPr>
              <a:xfrm>
                <a:off x="4315018" y="4483357"/>
                <a:ext cx="122214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1355" extrusionOk="0">
                    <a:moveTo>
                      <a:pt x="3178" y="0"/>
                    </a:moveTo>
                    <a:cubicBezTo>
                      <a:pt x="3156" y="0"/>
                      <a:pt x="3133" y="2"/>
                      <a:pt x="3109" y="5"/>
                    </a:cubicBezTo>
                    <a:lnTo>
                      <a:pt x="514" y="481"/>
                    </a:lnTo>
                    <a:cubicBezTo>
                      <a:pt x="0" y="606"/>
                      <a:pt x="110" y="1355"/>
                      <a:pt x="612" y="1355"/>
                    </a:cubicBezTo>
                    <a:cubicBezTo>
                      <a:pt x="634" y="1355"/>
                      <a:pt x="657" y="1353"/>
                      <a:pt x="680" y="1350"/>
                    </a:cubicBezTo>
                    <a:lnTo>
                      <a:pt x="3264" y="886"/>
                    </a:lnTo>
                    <a:cubicBezTo>
                      <a:pt x="3789" y="749"/>
                      <a:pt x="3680" y="0"/>
                      <a:pt x="317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27"/>
              <p:cNvSpPr/>
              <p:nvPr/>
            </p:nvSpPr>
            <p:spPr>
              <a:xfrm>
                <a:off x="4188320" y="4806940"/>
                <a:ext cx="250428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6963" extrusionOk="0">
                    <a:moveTo>
                      <a:pt x="3931" y="1"/>
                    </a:moveTo>
                    <a:cubicBezTo>
                      <a:pt x="2900" y="1"/>
                      <a:pt x="1886" y="469"/>
                      <a:pt x="1227" y="1343"/>
                    </a:cubicBezTo>
                    <a:lnTo>
                      <a:pt x="6954" y="4975"/>
                    </a:lnTo>
                    <a:cubicBezTo>
                      <a:pt x="7764" y="3403"/>
                      <a:pt x="7240" y="1474"/>
                      <a:pt x="5751" y="534"/>
                    </a:cubicBezTo>
                    <a:cubicBezTo>
                      <a:pt x="5189" y="174"/>
                      <a:pt x="4557" y="1"/>
                      <a:pt x="3931" y="1"/>
                    </a:cubicBezTo>
                    <a:close/>
                    <a:moveTo>
                      <a:pt x="810" y="1986"/>
                    </a:moveTo>
                    <a:lnTo>
                      <a:pt x="810" y="1986"/>
                    </a:lnTo>
                    <a:cubicBezTo>
                      <a:pt x="1" y="3558"/>
                      <a:pt x="525" y="5498"/>
                      <a:pt x="2013" y="6439"/>
                    </a:cubicBezTo>
                    <a:cubicBezTo>
                      <a:pt x="2577" y="6793"/>
                      <a:pt x="3207" y="6963"/>
                      <a:pt x="3830" y="6963"/>
                    </a:cubicBezTo>
                    <a:cubicBezTo>
                      <a:pt x="4864" y="6963"/>
                      <a:pt x="5880" y="6494"/>
                      <a:pt x="6549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27"/>
              <p:cNvSpPr/>
              <p:nvPr/>
            </p:nvSpPr>
            <p:spPr>
              <a:xfrm>
                <a:off x="4657631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96" y="0"/>
                    </a:moveTo>
                    <a:lnTo>
                      <a:pt x="1215" y="1632"/>
                    </a:lnTo>
                    <a:cubicBezTo>
                      <a:pt x="250" y="2286"/>
                      <a:pt x="0" y="3596"/>
                      <a:pt x="655" y="4549"/>
                    </a:cubicBezTo>
                    <a:lnTo>
                      <a:pt x="774" y="4715"/>
                    </a:lnTo>
                    <a:cubicBezTo>
                      <a:pt x="1175" y="5316"/>
                      <a:pt x="1834" y="5640"/>
                      <a:pt x="2508" y="5640"/>
                    </a:cubicBezTo>
                    <a:cubicBezTo>
                      <a:pt x="2915" y="5640"/>
                      <a:pt x="3328" y="5522"/>
                      <a:pt x="3691" y="5275"/>
                    </a:cubicBezTo>
                    <a:lnTo>
                      <a:pt x="6084" y="3644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27"/>
              <p:cNvSpPr/>
              <p:nvPr/>
            </p:nvSpPr>
            <p:spPr>
              <a:xfrm>
                <a:off x="4790102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78" y="1"/>
                    </a:moveTo>
                    <a:cubicBezTo>
                      <a:pt x="3170" y="1"/>
                      <a:pt x="2757" y="119"/>
                      <a:pt x="2394" y="366"/>
                    </a:cubicBezTo>
                    <a:lnTo>
                      <a:pt x="1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35" y="3354"/>
                      <a:pt x="6085" y="2045"/>
                      <a:pt x="5430" y="1092"/>
                    </a:cubicBezTo>
                    <a:lnTo>
                      <a:pt x="5323" y="926"/>
                    </a:lnTo>
                    <a:cubicBezTo>
                      <a:pt x="4915" y="325"/>
                      <a:pt x="4252" y="1"/>
                      <a:pt x="357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27"/>
              <p:cNvSpPr/>
              <p:nvPr/>
            </p:nvSpPr>
            <p:spPr>
              <a:xfrm>
                <a:off x="4600023" y="4700692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6" y="135"/>
                      <a:pt x="4644" y="327"/>
                    </a:cubicBezTo>
                    <a:lnTo>
                      <a:pt x="4191" y="3804"/>
                    </a:lnTo>
                    <a:lnTo>
                      <a:pt x="715" y="3339"/>
                    </a:lnTo>
                    <a:cubicBezTo>
                      <a:pt x="700" y="3338"/>
                      <a:pt x="685" y="3337"/>
                      <a:pt x="670" y="3337"/>
                    </a:cubicBezTo>
                    <a:cubicBezTo>
                      <a:pt x="485" y="3337"/>
                      <a:pt x="320" y="3473"/>
                      <a:pt x="298" y="3661"/>
                    </a:cubicBezTo>
                    <a:lnTo>
                      <a:pt x="24" y="5637"/>
                    </a:lnTo>
                    <a:cubicBezTo>
                      <a:pt x="0" y="5840"/>
                      <a:pt x="143" y="6030"/>
                      <a:pt x="345" y="6054"/>
                    </a:cubicBezTo>
                    <a:lnTo>
                      <a:pt x="3834" y="6518"/>
                    </a:lnTo>
                    <a:lnTo>
                      <a:pt x="3370" y="9995"/>
                    </a:lnTo>
                    <a:cubicBezTo>
                      <a:pt x="3346" y="10197"/>
                      <a:pt x="3489" y="10388"/>
                      <a:pt x="3691" y="10412"/>
                    </a:cubicBezTo>
                    <a:lnTo>
                      <a:pt x="5668" y="10674"/>
                    </a:lnTo>
                    <a:cubicBezTo>
                      <a:pt x="5682" y="10675"/>
                      <a:pt x="5697" y="10676"/>
                      <a:pt x="5712" y="10676"/>
                    </a:cubicBezTo>
                    <a:cubicBezTo>
                      <a:pt x="5897" y="10676"/>
                      <a:pt x="6062" y="10540"/>
                      <a:pt x="6084" y="10352"/>
                    </a:cubicBezTo>
                    <a:lnTo>
                      <a:pt x="6537" y="6876"/>
                    </a:lnTo>
                    <a:lnTo>
                      <a:pt x="10025" y="7328"/>
                    </a:lnTo>
                    <a:cubicBezTo>
                      <a:pt x="10045" y="7331"/>
                      <a:pt x="10065" y="7333"/>
                      <a:pt x="10084" y="7333"/>
                    </a:cubicBezTo>
                    <a:cubicBezTo>
                      <a:pt x="10263" y="7333"/>
                      <a:pt x="10420" y="7189"/>
                      <a:pt x="10442" y="7007"/>
                    </a:cubicBezTo>
                    <a:lnTo>
                      <a:pt x="10704" y="5042"/>
                    </a:lnTo>
                    <a:cubicBezTo>
                      <a:pt x="10728" y="4828"/>
                      <a:pt x="10585" y="4649"/>
                      <a:pt x="10382" y="4613"/>
                    </a:cubicBezTo>
                    <a:lnTo>
                      <a:pt x="6906" y="4161"/>
                    </a:lnTo>
                    <a:lnTo>
                      <a:pt x="7358" y="684"/>
                    </a:lnTo>
                    <a:cubicBezTo>
                      <a:pt x="7382" y="482"/>
                      <a:pt x="7239" y="291"/>
                      <a:pt x="7037" y="256"/>
                    </a:cubicBezTo>
                    <a:lnTo>
                      <a:pt x="5072" y="6"/>
                    </a:lnTo>
                    <a:cubicBezTo>
                      <a:pt x="5050" y="2"/>
                      <a:pt x="5028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27"/>
              <p:cNvSpPr/>
              <p:nvPr/>
            </p:nvSpPr>
            <p:spPr>
              <a:xfrm>
                <a:off x="3133001" y="3172611"/>
                <a:ext cx="349870" cy="436249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13525" extrusionOk="0">
                    <a:moveTo>
                      <a:pt x="4152" y="435"/>
                    </a:moveTo>
                    <a:cubicBezTo>
                      <a:pt x="4440" y="435"/>
                      <a:pt x="4723" y="608"/>
                      <a:pt x="4775" y="994"/>
                    </a:cubicBezTo>
                    <a:cubicBezTo>
                      <a:pt x="4810" y="1196"/>
                      <a:pt x="4751" y="1387"/>
                      <a:pt x="4620" y="1542"/>
                    </a:cubicBezTo>
                    <a:lnTo>
                      <a:pt x="3834" y="1685"/>
                    </a:lnTo>
                    <a:cubicBezTo>
                      <a:pt x="3656" y="1589"/>
                      <a:pt x="3536" y="1423"/>
                      <a:pt x="3501" y="1232"/>
                    </a:cubicBezTo>
                    <a:cubicBezTo>
                      <a:pt x="3386" y="732"/>
                      <a:pt x="3773" y="435"/>
                      <a:pt x="4152" y="435"/>
                    </a:cubicBezTo>
                    <a:close/>
                    <a:moveTo>
                      <a:pt x="7856" y="2746"/>
                    </a:moveTo>
                    <a:cubicBezTo>
                      <a:pt x="8113" y="2746"/>
                      <a:pt x="8342" y="2934"/>
                      <a:pt x="8394" y="3197"/>
                    </a:cubicBezTo>
                    <a:lnTo>
                      <a:pt x="9775" y="10769"/>
                    </a:lnTo>
                    <a:cubicBezTo>
                      <a:pt x="9823" y="11055"/>
                      <a:pt x="9632" y="11341"/>
                      <a:pt x="9347" y="11400"/>
                    </a:cubicBezTo>
                    <a:lnTo>
                      <a:pt x="3072" y="12543"/>
                    </a:lnTo>
                    <a:cubicBezTo>
                      <a:pt x="3043" y="12548"/>
                      <a:pt x="3014" y="12550"/>
                      <a:pt x="2985" y="12550"/>
                    </a:cubicBezTo>
                    <a:cubicBezTo>
                      <a:pt x="2721" y="12550"/>
                      <a:pt x="2484" y="12359"/>
                      <a:pt x="2441" y="12091"/>
                    </a:cubicBezTo>
                    <a:lnTo>
                      <a:pt x="1060" y="4518"/>
                    </a:lnTo>
                    <a:cubicBezTo>
                      <a:pt x="1000" y="4221"/>
                      <a:pt x="1203" y="3935"/>
                      <a:pt x="1500" y="3887"/>
                    </a:cubicBezTo>
                    <a:lnTo>
                      <a:pt x="2251" y="3756"/>
                    </a:lnTo>
                    <a:cubicBezTo>
                      <a:pt x="2282" y="3956"/>
                      <a:pt x="2472" y="4110"/>
                      <a:pt x="2680" y="4110"/>
                    </a:cubicBezTo>
                    <a:cubicBezTo>
                      <a:pt x="2707" y="4110"/>
                      <a:pt x="2735" y="4107"/>
                      <a:pt x="2763" y="4102"/>
                    </a:cubicBezTo>
                    <a:lnTo>
                      <a:pt x="6668" y="3399"/>
                    </a:lnTo>
                    <a:cubicBezTo>
                      <a:pt x="6894" y="3351"/>
                      <a:pt x="7061" y="3125"/>
                      <a:pt x="7013" y="2887"/>
                    </a:cubicBezTo>
                    <a:lnTo>
                      <a:pt x="7751" y="2756"/>
                    </a:lnTo>
                    <a:cubicBezTo>
                      <a:pt x="7786" y="2749"/>
                      <a:pt x="7821" y="2746"/>
                      <a:pt x="7856" y="2746"/>
                    </a:cubicBezTo>
                    <a:close/>
                    <a:moveTo>
                      <a:pt x="4133" y="0"/>
                    </a:moveTo>
                    <a:cubicBezTo>
                      <a:pt x="4070" y="0"/>
                      <a:pt x="4006" y="6"/>
                      <a:pt x="3941" y="18"/>
                    </a:cubicBezTo>
                    <a:cubicBezTo>
                      <a:pt x="3346" y="125"/>
                      <a:pt x="2953" y="708"/>
                      <a:pt x="3072" y="1304"/>
                    </a:cubicBezTo>
                    <a:cubicBezTo>
                      <a:pt x="3096" y="1470"/>
                      <a:pt x="3179" y="1637"/>
                      <a:pt x="3286" y="1780"/>
                    </a:cubicBezTo>
                    <a:lnTo>
                      <a:pt x="2513" y="1923"/>
                    </a:lnTo>
                    <a:cubicBezTo>
                      <a:pt x="2191" y="1994"/>
                      <a:pt x="1977" y="2292"/>
                      <a:pt x="2036" y="2613"/>
                    </a:cubicBezTo>
                    <a:lnTo>
                      <a:pt x="2084" y="2887"/>
                    </a:lnTo>
                    <a:lnTo>
                      <a:pt x="798" y="3125"/>
                    </a:lnTo>
                    <a:cubicBezTo>
                      <a:pt x="310" y="3220"/>
                      <a:pt x="0" y="3685"/>
                      <a:pt x="84" y="4173"/>
                    </a:cubicBezTo>
                    <a:lnTo>
                      <a:pt x="1655" y="12793"/>
                    </a:lnTo>
                    <a:cubicBezTo>
                      <a:pt x="1739" y="13223"/>
                      <a:pt x="2110" y="13524"/>
                      <a:pt x="2531" y="13524"/>
                    </a:cubicBezTo>
                    <a:cubicBezTo>
                      <a:pt x="2588" y="13524"/>
                      <a:pt x="2645" y="13519"/>
                      <a:pt x="2703" y="13507"/>
                    </a:cubicBezTo>
                    <a:lnTo>
                      <a:pt x="10037" y="12174"/>
                    </a:lnTo>
                    <a:cubicBezTo>
                      <a:pt x="10525" y="12079"/>
                      <a:pt x="10847" y="11614"/>
                      <a:pt x="10752" y="11126"/>
                    </a:cubicBezTo>
                    <a:lnTo>
                      <a:pt x="9180" y="2494"/>
                    </a:lnTo>
                    <a:cubicBezTo>
                      <a:pt x="9107" y="2064"/>
                      <a:pt x="8737" y="1763"/>
                      <a:pt x="8316" y="1763"/>
                    </a:cubicBezTo>
                    <a:cubicBezTo>
                      <a:pt x="8260" y="1763"/>
                      <a:pt x="8202" y="1769"/>
                      <a:pt x="8144" y="1780"/>
                    </a:cubicBezTo>
                    <a:lnTo>
                      <a:pt x="6858" y="2018"/>
                    </a:lnTo>
                    <a:lnTo>
                      <a:pt x="6799" y="1744"/>
                    </a:lnTo>
                    <a:cubicBezTo>
                      <a:pt x="6746" y="1459"/>
                      <a:pt x="6506" y="1258"/>
                      <a:pt x="6227" y="1258"/>
                    </a:cubicBezTo>
                    <a:cubicBezTo>
                      <a:pt x="6192" y="1258"/>
                      <a:pt x="6156" y="1261"/>
                      <a:pt x="6120" y="1268"/>
                    </a:cubicBezTo>
                    <a:lnTo>
                      <a:pt x="5180" y="1435"/>
                    </a:lnTo>
                    <a:cubicBezTo>
                      <a:pt x="5227" y="1268"/>
                      <a:pt x="5239" y="1089"/>
                      <a:pt x="5203" y="911"/>
                    </a:cubicBezTo>
                    <a:cubicBezTo>
                      <a:pt x="5118" y="380"/>
                      <a:pt x="4655" y="0"/>
                      <a:pt x="4133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27"/>
              <p:cNvSpPr/>
              <p:nvPr/>
            </p:nvSpPr>
            <p:spPr>
              <a:xfrm>
                <a:off x="3194834" y="3329886"/>
                <a:ext cx="60123" cy="49834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5" extrusionOk="0">
                    <a:moveTo>
                      <a:pt x="1014" y="0"/>
                    </a:moveTo>
                    <a:cubicBezTo>
                      <a:pt x="970" y="0"/>
                      <a:pt x="926" y="4"/>
                      <a:pt x="881" y="11"/>
                    </a:cubicBezTo>
                    <a:cubicBezTo>
                      <a:pt x="191" y="130"/>
                      <a:pt x="0" y="1011"/>
                      <a:pt x="572" y="1404"/>
                    </a:cubicBezTo>
                    <a:cubicBezTo>
                      <a:pt x="710" y="1501"/>
                      <a:pt x="860" y="1545"/>
                      <a:pt x="1007" y="1545"/>
                    </a:cubicBezTo>
                    <a:cubicBezTo>
                      <a:pt x="1454" y="1545"/>
                      <a:pt x="1864" y="1142"/>
                      <a:pt x="1774" y="630"/>
                    </a:cubicBezTo>
                    <a:cubicBezTo>
                      <a:pt x="1700" y="258"/>
                      <a:pt x="1378" y="0"/>
                      <a:pt x="101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27"/>
              <p:cNvSpPr/>
              <p:nvPr/>
            </p:nvSpPr>
            <p:spPr>
              <a:xfrm>
                <a:off x="3262570" y="3315178"/>
                <a:ext cx="125601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1350" extrusionOk="0">
                    <a:moveTo>
                      <a:pt x="3284" y="0"/>
                    </a:moveTo>
                    <a:cubicBezTo>
                      <a:pt x="3246" y="0"/>
                      <a:pt x="3206" y="5"/>
                      <a:pt x="3163" y="15"/>
                    </a:cubicBezTo>
                    <a:lnTo>
                      <a:pt x="3163" y="3"/>
                    </a:lnTo>
                    <a:lnTo>
                      <a:pt x="567" y="479"/>
                    </a:lnTo>
                    <a:cubicBezTo>
                      <a:pt x="1" y="557"/>
                      <a:pt x="108" y="1349"/>
                      <a:pt x="608" y="1349"/>
                    </a:cubicBezTo>
                    <a:cubicBezTo>
                      <a:pt x="644" y="1349"/>
                      <a:pt x="682" y="1345"/>
                      <a:pt x="722" y="1337"/>
                    </a:cubicBezTo>
                    <a:lnTo>
                      <a:pt x="3318" y="872"/>
                    </a:lnTo>
                    <a:cubicBezTo>
                      <a:pt x="3893" y="817"/>
                      <a:pt x="3790" y="0"/>
                      <a:pt x="328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27"/>
              <p:cNvSpPr/>
              <p:nvPr/>
            </p:nvSpPr>
            <p:spPr>
              <a:xfrm>
                <a:off x="3207510" y="3399267"/>
                <a:ext cx="60123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9" extrusionOk="0">
                    <a:moveTo>
                      <a:pt x="1026" y="1"/>
                    </a:moveTo>
                    <a:cubicBezTo>
                      <a:pt x="979" y="1"/>
                      <a:pt x="930" y="6"/>
                      <a:pt x="881" y="15"/>
                    </a:cubicBezTo>
                    <a:cubicBezTo>
                      <a:pt x="203" y="134"/>
                      <a:pt x="0" y="1015"/>
                      <a:pt x="572" y="1408"/>
                    </a:cubicBezTo>
                    <a:cubicBezTo>
                      <a:pt x="710" y="1505"/>
                      <a:pt x="860" y="1549"/>
                      <a:pt x="1007" y="1549"/>
                    </a:cubicBezTo>
                    <a:cubicBezTo>
                      <a:pt x="1454" y="1549"/>
                      <a:pt x="1864" y="1146"/>
                      <a:pt x="1774" y="635"/>
                    </a:cubicBezTo>
                    <a:cubicBezTo>
                      <a:pt x="1701" y="267"/>
                      <a:pt x="1386" y="1"/>
                      <a:pt x="102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27"/>
              <p:cNvSpPr/>
              <p:nvPr/>
            </p:nvSpPr>
            <p:spPr>
              <a:xfrm>
                <a:off x="3277020" y="3384688"/>
                <a:ext cx="121247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1350" extrusionOk="0">
                    <a:moveTo>
                      <a:pt x="3154" y="1"/>
                    </a:moveTo>
                    <a:cubicBezTo>
                      <a:pt x="3139" y="1"/>
                      <a:pt x="3123" y="2"/>
                      <a:pt x="3108" y="3"/>
                    </a:cubicBezTo>
                    <a:lnTo>
                      <a:pt x="512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2" y="872"/>
                    </a:lnTo>
                    <a:cubicBezTo>
                      <a:pt x="3759" y="722"/>
                      <a:pt x="3640" y="1"/>
                      <a:pt x="315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27"/>
              <p:cNvSpPr/>
              <p:nvPr/>
            </p:nvSpPr>
            <p:spPr>
              <a:xfrm>
                <a:off x="3221315" y="3473486"/>
                <a:ext cx="5976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46" extrusionOk="0">
                    <a:moveTo>
                      <a:pt x="1002" y="1"/>
                    </a:moveTo>
                    <a:cubicBezTo>
                      <a:pt x="959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2" y="1502"/>
                      <a:pt x="854" y="1546"/>
                      <a:pt x="1001" y="1546"/>
                    </a:cubicBezTo>
                    <a:cubicBezTo>
                      <a:pt x="1450" y="1546"/>
                      <a:pt x="1852" y="1145"/>
                      <a:pt x="1763" y="643"/>
                    </a:cubicBezTo>
                    <a:cubicBezTo>
                      <a:pt x="1699" y="260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27"/>
              <p:cNvSpPr/>
              <p:nvPr/>
            </p:nvSpPr>
            <p:spPr>
              <a:xfrm>
                <a:off x="3290567" y="3458874"/>
                <a:ext cx="121795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49" extrusionOk="0">
                    <a:moveTo>
                      <a:pt x="3104" y="1"/>
                    </a:moveTo>
                    <a:lnTo>
                      <a:pt x="509" y="477"/>
                    </a:lnTo>
                    <a:cubicBezTo>
                      <a:pt x="1" y="616"/>
                      <a:pt x="120" y="1348"/>
                      <a:pt x="617" y="1348"/>
                    </a:cubicBezTo>
                    <a:cubicBezTo>
                      <a:pt x="632" y="1348"/>
                      <a:pt x="648" y="1348"/>
                      <a:pt x="664" y="1346"/>
                    </a:cubicBezTo>
                    <a:lnTo>
                      <a:pt x="3271" y="882"/>
                    </a:lnTo>
                    <a:cubicBezTo>
                      <a:pt x="3776" y="744"/>
                      <a:pt x="3662" y="10"/>
                      <a:pt x="3163" y="10"/>
                    </a:cubicBezTo>
                    <a:cubicBezTo>
                      <a:pt x="3144" y="10"/>
                      <a:pt x="3124" y="11"/>
                      <a:pt x="3104" y="13"/>
                    </a:cubicBezTo>
                    <a:lnTo>
                      <a:pt x="3104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27"/>
              <p:cNvSpPr/>
              <p:nvPr/>
            </p:nvSpPr>
            <p:spPr>
              <a:xfrm>
                <a:off x="3163708" y="3782714"/>
                <a:ext cx="249267" cy="22414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9" extrusionOk="0">
                    <a:moveTo>
                      <a:pt x="3944" y="0"/>
                    </a:moveTo>
                    <a:cubicBezTo>
                      <a:pt x="2912" y="0"/>
                      <a:pt x="1896" y="466"/>
                      <a:pt x="1215" y="1331"/>
                    </a:cubicBezTo>
                    <a:lnTo>
                      <a:pt x="6954" y="4963"/>
                    </a:lnTo>
                    <a:cubicBezTo>
                      <a:pt x="7728" y="3391"/>
                      <a:pt x="7240" y="1474"/>
                      <a:pt x="5775" y="534"/>
                    </a:cubicBezTo>
                    <a:cubicBezTo>
                      <a:pt x="5207" y="173"/>
                      <a:pt x="4573" y="0"/>
                      <a:pt x="3944" y="0"/>
                    </a:cubicBezTo>
                    <a:close/>
                    <a:moveTo>
                      <a:pt x="810" y="1974"/>
                    </a:moveTo>
                    <a:lnTo>
                      <a:pt x="810" y="1974"/>
                    </a:lnTo>
                    <a:cubicBezTo>
                      <a:pt x="1" y="3546"/>
                      <a:pt x="525" y="5475"/>
                      <a:pt x="2013" y="6415"/>
                    </a:cubicBezTo>
                    <a:cubicBezTo>
                      <a:pt x="2580" y="6775"/>
                      <a:pt x="3213" y="6948"/>
                      <a:pt x="3839" y="6948"/>
                    </a:cubicBezTo>
                    <a:cubicBezTo>
                      <a:pt x="4870" y="6948"/>
                      <a:pt x="5883" y="6480"/>
                      <a:pt x="6549" y="5606"/>
                    </a:cubicBezTo>
                    <a:lnTo>
                      <a:pt x="810" y="1974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27"/>
              <p:cNvSpPr/>
              <p:nvPr/>
            </p:nvSpPr>
            <p:spPr>
              <a:xfrm>
                <a:off x="3632631" y="3300276"/>
                <a:ext cx="196272" cy="182047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4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0" y="2287"/>
                      <a:pt x="0" y="3596"/>
                      <a:pt x="667" y="4561"/>
                    </a:cubicBezTo>
                    <a:lnTo>
                      <a:pt x="774" y="4727"/>
                    </a:lnTo>
                    <a:cubicBezTo>
                      <a:pt x="1184" y="5323"/>
                      <a:pt x="1849" y="5644"/>
                      <a:pt x="2525" y="5644"/>
                    </a:cubicBezTo>
                    <a:cubicBezTo>
                      <a:pt x="2931" y="5644"/>
                      <a:pt x="3342" y="5528"/>
                      <a:pt x="3703" y="5287"/>
                    </a:cubicBezTo>
                    <a:lnTo>
                      <a:pt x="6084" y="3656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27"/>
              <p:cNvSpPr/>
              <p:nvPr/>
            </p:nvSpPr>
            <p:spPr>
              <a:xfrm>
                <a:off x="3765490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78" y="0"/>
                    </a:moveTo>
                    <a:cubicBezTo>
                      <a:pt x="3170" y="0"/>
                      <a:pt x="2757" y="118"/>
                      <a:pt x="2394" y="365"/>
                    </a:cubicBezTo>
                    <a:lnTo>
                      <a:pt x="1" y="1996"/>
                    </a:lnTo>
                    <a:lnTo>
                      <a:pt x="2477" y="5640"/>
                    </a:lnTo>
                    <a:lnTo>
                      <a:pt x="4871" y="4008"/>
                    </a:lnTo>
                    <a:cubicBezTo>
                      <a:pt x="5835" y="3354"/>
                      <a:pt x="6085" y="2044"/>
                      <a:pt x="5430" y="1091"/>
                    </a:cubicBezTo>
                    <a:lnTo>
                      <a:pt x="5323" y="925"/>
                    </a:lnTo>
                    <a:cubicBezTo>
                      <a:pt x="4915" y="324"/>
                      <a:pt x="4252" y="0"/>
                      <a:pt x="357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27"/>
              <p:cNvSpPr/>
              <p:nvPr/>
            </p:nvSpPr>
            <p:spPr>
              <a:xfrm>
                <a:off x="3575411" y="3675789"/>
                <a:ext cx="346032" cy="34467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86" extrusionOk="0">
                    <a:moveTo>
                      <a:pt x="5016" y="0"/>
                    </a:moveTo>
                    <a:cubicBezTo>
                      <a:pt x="4831" y="0"/>
                      <a:pt x="4666" y="137"/>
                      <a:pt x="4644" y="324"/>
                    </a:cubicBezTo>
                    <a:lnTo>
                      <a:pt x="4191" y="3813"/>
                    </a:lnTo>
                    <a:lnTo>
                      <a:pt x="703" y="3349"/>
                    </a:lnTo>
                    <a:cubicBezTo>
                      <a:pt x="688" y="3347"/>
                      <a:pt x="673" y="3346"/>
                      <a:pt x="659" y="3346"/>
                    </a:cubicBezTo>
                    <a:cubicBezTo>
                      <a:pt x="473" y="3346"/>
                      <a:pt x="308" y="3482"/>
                      <a:pt x="286" y="3670"/>
                    </a:cubicBezTo>
                    <a:lnTo>
                      <a:pt x="24" y="5647"/>
                    </a:lnTo>
                    <a:cubicBezTo>
                      <a:pt x="0" y="5849"/>
                      <a:pt x="143" y="6028"/>
                      <a:pt x="346" y="6063"/>
                    </a:cubicBezTo>
                    <a:lnTo>
                      <a:pt x="3834" y="6528"/>
                    </a:lnTo>
                    <a:lnTo>
                      <a:pt x="3370" y="10004"/>
                    </a:lnTo>
                    <a:cubicBezTo>
                      <a:pt x="3334" y="10207"/>
                      <a:pt x="3477" y="10397"/>
                      <a:pt x="3691" y="10421"/>
                    </a:cubicBezTo>
                    <a:lnTo>
                      <a:pt x="5668" y="10683"/>
                    </a:lnTo>
                    <a:cubicBezTo>
                      <a:pt x="5682" y="10685"/>
                      <a:pt x="5697" y="10685"/>
                      <a:pt x="5712" y="10685"/>
                    </a:cubicBezTo>
                    <a:cubicBezTo>
                      <a:pt x="5895" y="10685"/>
                      <a:pt x="6051" y="10549"/>
                      <a:pt x="6084" y="10361"/>
                    </a:cubicBezTo>
                    <a:lnTo>
                      <a:pt x="6537" y="6873"/>
                    </a:lnTo>
                    <a:lnTo>
                      <a:pt x="10025" y="7337"/>
                    </a:lnTo>
                    <a:cubicBezTo>
                      <a:pt x="10040" y="7339"/>
                      <a:pt x="10055" y="7340"/>
                      <a:pt x="10069" y="7340"/>
                    </a:cubicBezTo>
                    <a:cubicBezTo>
                      <a:pt x="10253" y="7340"/>
                      <a:pt x="10409" y="7203"/>
                      <a:pt x="10442" y="7016"/>
                    </a:cubicBezTo>
                    <a:lnTo>
                      <a:pt x="10704" y="5039"/>
                    </a:lnTo>
                    <a:cubicBezTo>
                      <a:pt x="10728" y="4837"/>
                      <a:pt x="10585" y="4646"/>
                      <a:pt x="10383" y="4623"/>
                    </a:cubicBezTo>
                    <a:lnTo>
                      <a:pt x="6894" y="4170"/>
                    </a:lnTo>
                    <a:lnTo>
                      <a:pt x="7358" y="682"/>
                    </a:lnTo>
                    <a:cubicBezTo>
                      <a:pt x="7382" y="479"/>
                      <a:pt x="7239" y="289"/>
                      <a:pt x="7037" y="265"/>
                    </a:cubicBezTo>
                    <a:lnTo>
                      <a:pt x="5060" y="3"/>
                    </a:lnTo>
                    <a:cubicBezTo>
                      <a:pt x="5046" y="1"/>
                      <a:pt x="5031" y="0"/>
                      <a:pt x="5016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27"/>
              <p:cNvSpPr/>
              <p:nvPr/>
            </p:nvSpPr>
            <p:spPr>
              <a:xfrm>
                <a:off x="3133001" y="4197223"/>
                <a:ext cx="349870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13521" extrusionOk="0">
                    <a:moveTo>
                      <a:pt x="4152" y="435"/>
                    </a:moveTo>
                    <a:cubicBezTo>
                      <a:pt x="4440" y="435"/>
                      <a:pt x="4723" y="608"/>
                      <a:pt x="4775" y="994"/>
                    </a:cubicBezTo>
                    <a:cubicBezTo>
                      <a:pt x="4810" y="1184"/>
                      <a:pt x="4751" y="1387"/>
                      <a:pt x="4620" y="1542"/>
                    </a:cubicBezTo>
                    <a:lnTo>
                      <a:pt x="3834" y="1684"/>
                    </a:lnTo>
                    <a:cubicBezTo>
                      <a:pt x="3667" y="1589"/>
                      <a:pt x="3536" y="1434"/>
                      <a:pt x="3501" y="1244"/>
                    </a:cubicBezTo>
                    <a:lnTo>
                      <a:pt x="3501" y="1232"/>
                    </a:lnTo>
                    <a:cubicBezTo>
                      <a:pt x="3386" y="732"/>
                      <a:pt x="3773" y="435"/>
                      <a:pt x="4152" y="435"/>
                    </a:cubicBezTo>
                    <a:close/>
                    <a:moveTo>
                      <a:pt x="7868" y="2746"/>
                    </a:moveTo>
                    <a:cubicBezTo>
                      <a:pt x="8125" y="2746"/>
                      <a:pt x="8352" y="2934"/>
                      <a:pt x="8394" y="3196"/>
                    </a:cubicBezTo>
                    <a:lnTo>
                      <a:pt x="9775" y="10757"/>
                    </a:lnTo>
                    <a:cubicBezTo>
                      <a:pt x="9835" y="11055"/>
                      <a:pt x="9632" y="11340"/>
                      <a:pt x="9335" y="11400"/>
                    </a:cubicBezTo>
                    <a:lnTo>
                      <a:pt x="3072" y="12543"/>
                    </a:lnTo>
                    <a:cubicBezTo>
                      <a:pt x="3041" y="12548"/>
                      <a:pt x="3011" y="12550"/>
                      <a:pt x="2981" y="12550"/>
                    </a:cubicBezTo>
                    <a:cubicBezTo>
                      <a:pt x="2718" y="12550"/>
                      <a:pt x="2484" y="12369"/>
                      <a:pt x="2441" y="12102"/>
                    </a:cubicBezTo>
                    <a:lnTo>
                      <a:pt x="1060" y="4530"/>
                    </a:lnTo>
                    <a:cubicBezTo>
                      <a:pt x="1000" y="4232"/>
                      <a:pt x="1203" y="3947"/>
                      <a:pt x="1500" y="3899"/>
                    </a:cubicBezTo>
                    <a:lnTo>
                      <a:pt x="2251" y="3768"/>
                    </a:lnTo>
                    <a:cubicBezTo>
                      <a:pt x="2282" y="3968"/>
                      <a:pt x="2463" y="4121"/>
                      <a:pt x="2669" y="4121"/>
                    </a:cubicBezTo>
                    <a:cubicBezTo>
                      <a:pt x="2696" y="4121"/>
                      <a:pt x="2723" y="4119"/>
                      <a:pt x="2751" y="4113"/>
                    </a:cubicBezTo>
                    <a:lnTo>
                      <a:pt x="6668" y="3399"/>
                    </a:lnTo>
                    <a:cubicBezTo>
                      <a:pt x="6906" y="3351"/>
                      <a:pt x="7061" y="3125"/>
                      <a:pt x="7013" y="2887"/>
                    </a:cubicBezTo>
                    <a:lnTo>
                      <a:pt x="7763" y="2756"/>
                    </a:lnTo>
                    <a:cubicBezTo>
                      <a:pt x="7798" y="2749"/>
                      <a:pt x="7833" y="2746"/>
                      <a:pt x="7868" y="2746"/>
                    </a:cubicBezTo>
                    <a:close/>
                    <a:moveTo>
                      <a:pt x="4133" y="0"/>
                    </a:moveTo>
                    <a:cubicBezTo>
                      <a:pt x="4070" y="0"/>
                      <a:pt x="4006" y="6"/>
                      <a:pt x="3941" y="18"/>
                    </a:cubicBezTo>
                    <a:cubicBezTo>
                      <a:pt x="3346" y="125"/>
                      <a:pt x="2953" y="708"/>
                      <a:pt x="3072" y="1303"/>
                    </a:cubicBezTo>
                    <a:cubicBezTo>
                      <a:pt x="3096" y="1482"/>
                      <a:pt x="3179" y="1637"/>
                      <a:pt x="3286" y="1780"/>
                    </a:cubicBezTo>
                    <a:lnTo>
                      <a:pt x="2513" y="1923"/>
                    </a:lnTo>
                    <a:cubicBezTo>
                      <a:pt x="2191" y="1982"/>
                      <a:pt x="1977" y="2292"/>
                      <a:pt x="2036" y="2601"/>
                    </a:cubicBezTo>
                    <a:lnTo>
                      <a:pt x="2084" y="2887"/>
                    </a:lnTo>
                    <a:lnTo>
                      <a:pt x="798" y="3125"/>
                    </a:lnTo>
                    <a:cubicBezTo>
                      <a:pt x="322" y="3208"/>
                      <a:pt x="0" y="3673"/>
                      <a:pt x="84" y="4161"/>
                    </a:cubicBezTo>
                    <a:lnTo>
                      <a:pt x="1655" y="12793"/>
                    </a:lnTo>
                    <a:cubicBezTo>
                      <a:pt x="1740" y="13218"/>
                      <a:pt x="2120" y="13520"/>
                      <a:pt x="2548" y="13520"/>
                    </a:cubicBezTo>
                    <a:cubicBezTo>
                      <a:pt x="2599" y="13520"/>
                      <a:pt x="2651" y="13516"/>
                      <a:pt x="2703" y="13507"/>
                    </a:cubicBezTo>
                    <a:lnTo>
                      <a:pt x="10037" y="12162"/>
                    </a:lnTo>
                    <a:cubicBezTo>
                      <a:pt x="10525" y="12079"/>
                      <a:pt x="10847" y="11602"/>
                      <a:pt x="10752" y="11126"/>
                    </a:cubicBezTo>
                    <a:lnTo>
                      <a:pt x="9180" y="2494"/>
                    </a:lnTo>
                    <a:cubicBezTo>
                      <a:pt x="9107" y="2064"/>
                      <a:pt x="8737" y="1763"/>
                      <a:pt x="8316" y="1763"/>
                    </a:cubicBezTo>
                    <a:cubicBezTo>
                      <a:pt x="8260" y="1763"/>
                      <a:pt x="8202" y="1768"/>
                      <a:pt x="8144" y="1780"/>
                    </a:cubicBezTo>
                    <a:lnTo>
                      <a:pt x="6858" y="2018"/>
                    </a:lnTo>
                    <a:lnTo>
                      <a:pt x="6799" y="1732"/>
                    </a:lnTo>
                    <a:cubicBezTo>
                      <a:pt x="6745" y="1451"/>
                      <a:pt x="6495" y="1249"/>
                      <a:pt x="6210" y="1249"/>
                    </a:cubicBezTo>
                    <a:cubicBezTo>
                      <a:pt x="6180" y="1249"/>
                      <a:pt x="6150" y="1251"/>
                      <a:pt x="6120" y="1256"/>
                    </a:cubicBezTo>
                    <a:lnTo>
                      <a:pt x="5180" y="1434"/>
                    </a:lnTo>
                    <a:cubicBezTo>
                      <a:pt x="5227" y="1268"/>
                      <a:pt x="5239" y="1089"/>
                      <a:pt x="5203" y="910"/>
                    </a:cubicBezTo>
                    <a:cubicBezTo>
                      <a:pt x="5118" y="380"/>
                      <a:pt x="4655" y="0"/>
                      <a:pt x="4133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27"/>
              <p:cNvSpPr/>
              <p:nvPr/>
            </p:nvSpPr>
            <p:spPr>
              <a:xfrm>
                <a:off x="3194834" y="435446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1" y="1"/>
                    </a:moveTo>
                    <a:cubicBezTo>
                      <a:pt x="968" y="1"/>
                      <a:pt x="924" y="5"/>
                      <a:pt x="881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0" y="1545"/>
                      <a:pt x="1007" y="1545"/>
                    </a:cubicBezTo>
                    <a:cubicBezTo>
                      <a:pt x="1454" y="1545"/>
                      <a:pt x="1864" y="1142"/>
                      <a:pt x="1774" y="631"/>
                    </a:cubicBezTo>
                    <a:cubicBezTo>
                      <a:pt x="1700" y="259"/>
                      <a:pt x="1369" y="1"/>
                      <a:pt x="1011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27"/>
              <p:cNvSpPr/>
              <p:nvPr/>
            </p:nvSpPr>
            <p:spPr>
              <a:xfrm>
                <a:off x="3263118" y="4339823"/>
                <a:ext cx="124343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1345" extrusionOk="0">
                    <a:moveTo>
                      <a:pt x="3260" y="1"/>
                    </a:moveTo>
                    <a:cubicBezTo>
                      <a:pt x="3224" y="1"/>
                      <a:pt x="3186" y="5"/>
                      <a:pt x="3146" y="14"/>
                    </a:cubicBezTo>
                    <a:lnTo>
                      <a:pt x="550" y="478"/>
                    </a:lnTo>
                    <a:cubicBezTo>
                      <a:pt x="1" y="579"/>
                      <a:pt x="117" y="1345"/>
                      <a:pt x="609" y="1345"/>
                    </a:cubicBezTo>
                    <a:cubicBezTo>
                      <a:pt x="639" y="1345"/>
                      <a:pt x="671" y="1342"/>
                      <a:pt x="705" y="1335"/>
                    </a:cubicBezTo>
                    <a:lnTo>
                      <a:pt x="3289" y="871"/>
                    </a:lnTo>
                    <a:cubicBezTo>
                      <a:pt x="3855" y="793"/>
                      <a:pt x="3758" y="1"/>
                      <a:pt x="3260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27"/>
              <p:cNvSpPr/>
              <p:nvPr/>
            </p:nvSpPr>
            <p:spPr>
              <a:xfrm>
                <a:off x="3207510" y="442397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3" y="131"/>
                      <a:pt x="0" y="1012"/>
                      <a:pt x="572" y="1405"/>
                    </a:cubicBezTo>
                    <a:cubicBezTo>
                      <a:pt x="710" y="1502"/>
                      <a:pt x="860" y="1546"/>
                      <a:pt x="1007" y="1546"/>
                    </a:cubicBezTo>
                    <a:cubicBezTo>
                      <a:pt x="1454" y="1546"/>
                      <a:pt x="1864" y="1142"/>
                      <a:pt x="1774" y="631"/>
                    </a:cubicBezTo>
                    <a:cubicBezTo>
                      <a:pt x="1700" y="259"/>
                      <a:pt x="1378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27"/>
              <p:cNvSpPr/>
              <p:nvPr/>
            </p:nvSpPr>
            <p:spPr>
              <a:xfrm>
                <a:off x="3277020" y="4409300"/>
                <a:ext cx="121247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1350" extrusionOk="0">
                    <a:moveTo>
                      <a:pt x="3154" y="1"/>
                    </a:moveTo>
                    <a:cubicBezTo>
                      <a:pt x="3139" y="1"/>
                      <a:pt x="3123" y="1"/>
                      <a:pt x="3108" y="3"/>
                    </a:cubicBezTo>
                    <a:lnTo>
                      <a:pt x="512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2" y="872"/>
                    </a:lnTo>
                    <a:cubicBezTo>
                      <a:pt x="3759" y="722"/>
                      <a:pt x="3640" y="1"/>
                      <a:pt x="315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27"/>
              <p:cNvSpPr/>
              <p:nvPr/>
            </p:nvSpPr>
            <p:spPr>
              <a:xfrm>
                <a:off x="3221315" y="4498130"/>
                <a:ext cx="59769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557" extrusionOk="0">
                    <a:moveTo>
                      <a:pt x="998" y="0"/>
                    </a:moveTo>
                    <a:cubicBezTo>
                      <a:pt x="956" y="0"/>
                      <a:pt x="913" y="4"/>
                      <a:pt x="870" y="11"/>
                    </a:cubicBezTo>
                    <a:cubicBezTo>
                      <a:pt x="191" y="130"/>
                      <a:pt x="1" y="1011"/>
                      <a:pt x="560" y="1416"/>
                    </a:cubicBezTo>
                    <a:cubicBezTo>
                      <a:pt x="701" y="1513"/>
                      <a:pt x="853" y="1556"/>
                      <a:pt x="1000" y="1556"/>
                    </a:cubicBezTo>
                    <a:cubicBezTo>
                      <a:pt x="1449" y="1556"/>
                      <a:pt x="1853" y="1153"/>
                      <a:pt x="1763" y="642"/>
                    </a:cubicBezTo>
                    <a:cubicBezTo>
                      <a:pt x="1699" y="268"/>
                      <a:pt x="1367" y="0"/>
                      <a:pt x="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27"/>
              <p:cNvSpPr/>
              <p:nvPr/>
            </p:nvSpPr>
            <p:spPr>
              <a:xfrm>
                <a:off x="3290406" y="4483390"/>
                <a:ext cx="122343" cy="43673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1354" extrusionOk="0">
                    <a:moveTo>
                      <a:pt x="3168" y="1"/>
                    </a:moveTo>
                    <a:cubicBezTo>
                      <a:pt x="3149" y="1"/>
                      <a:pt x="3129" y="2"/>
                      <a:pt x="3109" y="4"/>
                    </a:cubicBezTo>
                    <a:lnTo>
                      <a:pt x="514" y="480"/>
                    </a:lnTo>
                    <a:cubicBezTo>
                      <a:pt x="1" y="605"/>
                      <a:pt x="110" y="1354"/>
                      <a:pt x="602" y="1354"/>
                    </a:cubicBezTo>
                    <a:cubicBezTo>
                      <a:pt x="623" y="1354"/>
                      <a:pt x="646" y="1352"/>
                      <a:pt x="669" y="1349"/>
                    </a:cubicBezTo>
                    <a:lnTo>
                      <a:pt x="3276" y="885"/>
                    </a:lnTo>
                    <a:cubicBezTo>
                      <a:pt x="3793" y="747"/>
                      <a:pt x="3678" y="1"/>
                      <a:pt x="31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27"/>
              <p:cNvSpPr/>
              <p:nvPr/>
            </p:nvSpPr>
            <p:spPr>
              <a:xfrm>
                <a:off x="3163708" y="4806940"/>
                <a:ext cx="250428" cy="224527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6961" extrusionOk="0">
                    <a:moveTo>
                      <a:pt x="3925" y="1"/>
                    </a:moveTo>
                    <a:cubicBezTo>
                      <a:pt x="2894" y="1"/>
                      <a:pt x="1882" y="469"/>
                      <a:pt x="1215" y="1343"/>
                    </a:cubicBezTo>
                    <a:lnTo>
                      <a:pt x="6954" y="4975"/>
                    </a:lnTo>
                    <a:cubicBezTo>
                      <a:pt x="7764" y="3403"/>
                      <a:pt x="7240" y="1474"/>
                      <a:pt x="5752" y="534"/>
                    </a:cubicBezTo>
                    <a:cubicBezTo>
                      <a:pt x="5185" y="174"/>
                      <a:pt x="4551" y="1"/>
                      <a:pt x="3925" y="1"/>
                    </a:cubicBezTo>
                    <a:close/>
                    <a:moveTo>
                      <a:pt x="810" y="1986"/>
                    </a:moveTo>
                    <a:lnTo>
                      <a:pt x="810" y="1986"/>
                    </a:lnTo>
                    <a:cubicBezTo>
                      <a:pt x="1" y="3558"/>
                      <a:pt x="525" y="5487"/>
                      <a:pt x="2013" y="6427"/>
                    </a:cubicBezTo>
                    <a:cubicBezTo>
                      <a:pt x="2580" y="6787"/>
                      <a:pt x="3213" y="6960"/>
                      <a:pt x="3839" y="6960"/>
                    </a:cubicBezTo>
                    <a:cubicBezTo>
                      <a:pt x="4870" y="6960"/>
                      <a:pt x="5883" y="6492"/>
                      <a:pt x="6549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27"/>
              <p:cNvSpPr/>
              <p:nvPr/>
            </p:nvSpPr>
            <p:spPr>
              <a:xfrm>
                <a:off x="3633018" y="4325276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96" y="0"/>
                    </a:moveTo>
                    <a:lnTo>
                      <a:pt x="1203" y="1632"/>
                    </a:lnTo>
                    <a:cubicBezTo>
                      <a:pt x="250" y="2286"/>
                      <a:pt x="0" y="3596"/>
                      <a:pt x="655" y="4560"/>
                    </a:cubicBezTo>
                    <a:lnTo>
                      <a:pt x="762" y="4715"/>
                    </a:lnTo>
                    <a:cubicBezTo>
                      <a:pt x="1170" y="5316"/>
                      <a:pt x="1833" y="5640"/>
                      <a:pt x="2507" y="5640"/>
                    </a:cubicBezTo>
                    <a:cubicBezTo>
                      <a:pt x="2915" y="5640"/>
                      <a:pt x="3328" y="5522"/>
                      <a:pt x="3691" y="5275"/>
                    </a:cubicBezTo>
                    <a:lnTo>
                      <a:pt x="6072" y="3644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27"/>
              <p:cNvSpPr/>
              <p:nvPr/>
            </p:nvSpPr>
            <p:spPr>
              <a:xfrm>
                <a:off x="3765490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78" y="1"/>
                    </a:moveTo>
                    <a:cubicBezTo>
                      <a:pt x="3170" y="1"/>
                      <a:pt x="2757" y="119"/>
                      <a:pt x="2394" y="366"/>
                    </a:cubicBezTo>
                    <a:lnTo>
                      <a:pt x="1" y="1997"/>
                    </a:lnTo>
                    <a:lnTo>
                      <a:pt x="2477" y="5640"/>
                    </a:lnTo>
                    <a:lnTo>
                      <a:pt x="4871" y="4009"/>
                    </a:lnTo>
                    <a:cubicBezTo>
                      <a:pt x="5835" y="3354"/>
                      <a:pt x="6085" y="2045"/>
                      <a:pt x="5430" y="1092"/>
                    </a:cubicBezTo>
                    <a:lnTo>
                      <a:pt x="5323" y="926"/>
                    </a:lnTo>
                    <a:cubicBezTo>
                      <a:pt x="4915" y="325"/>
                      <a:pt x="4252" y="1"/>
                      <a:pt x="357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27"/>
              <p:cNvSpPr/>
              <p:nvPr/>
            </p:nvSpPr>
            <p:spPr>
              <a:xfrm>
                <a:off x="3575411" y="4700692"/>
                <a:ext cx="345645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10677" extrusionOk="0">
                    <a:moveTo>
                      <a:pt x="4998" y="0"/>
                    </a:moveTo>
                    <a:cubicBezTo>
                      <a:pt x="4820" y="0"/>
                      <a:pt x="4665" y="135"/>
                      <a:pt x="4644" y="327"/>
                    </a:cubicBezTo>
                    <a:lnTo>
                      <a:pt x="4179" y="3804"/>
                    </a:lnTo>
                    <a:lnTo>
                      <a:pt x="703" y="3339"/>
                    </a:lnTo>
                    <a:cubicBezTo>
                      <a:pt x="688" y="3338"/>
                      <a:pt x="673" y="3337"/>
                      <a:pt x="659" y="3337"/>
                    </a:cubicBezTo>
                    <a:cubicBezTo>
                      <a:pt x="473" y="3337"/>
                      <a:pt x="308" y="3473"/>
                      <a:pt x="286" y="3661"/>
                    </a:cubicBezTo>
                    <a:lnTo>
                      <a:pt x="24" y="5637"/>
                    </a:lnTo>
                    <a:cubicBezTo>
                      <a:pt x="0" y="5840"/>
                      <a:pt x="143" y="6030"/>
                      <a:pt x="346" y="6054"/>
                    </a:cubicBezTo>
                    <a:lnTo>
                      <a:pt x="3834" y="6518"/>
                    </a:lnTo>
                    <a:lnTo>
                      <a:pt x="3370" y="9995"/>
                    </a:lnTo>
                    <a:cubicBezTo>
                      <a:pt x="3334" y="10197"/>
                      <a:pt x="3477" y="10388"/>
                      <a:pt x="3691" y="10412"/>
                    </a:cubicBezTo>
                    <a:lnTo>
                      <a:pt x="5656" y="10674"/>
                    </a:lnTo>
                    <a:cubicBezTo>
                      <a:pt x="5671" y="10675"/>
                      <a:pt x="5685" y="10676"/>
                      <a:pt x="5700" y="10676"/>
                    </a:cubicBezTo>
                    <a:cubicBezTo>
                      <a:pt x="5885" y="10676"/>
                      <a:pt x="6050" y="10540"/>
                      <a:pt x="6072" y="10352"/>
                    </a:cubicBezTo>
                    <a:lnTo>
                      <a:pt x="6537" y="6876"/>
                    </a:lnTo>
                    <a:lnTo>
                      <a:pt x="10013" y="7328"/>
                    </a:lnTo>
                    <a:cubicBezTo>
                      <a:pt x="10033" y="7331"/>
                      <a:pt x="10053" y="7333"/>
                      <a:pt x="10072" y="7333"/>
                    </a:cubicBezTo>
                    <a:cubicBezTo>
                      <a:pt x="10251" y="7333"/>
                      <a:pt x="10409" y="7189"/>
                      <a:pt x="10430" y="7007"/>
                    </a:cubicBezTo>
                    <a:lnTo>
                      <a:pt x="10692" y="5042"/>
                    </a:lnTo>
                    <a:cubicBezTo>
                      <a:pt x="10716" y="4828"/>
                      <a:pt x="10573" y="4649"/>
                      <a:pt x="10371" y="4613"/>
                    </a:cubicBezTo>
                    <a:lnTo>
                      <a:pt x="6894" y="4161"/>
                    </a:lnTo>
                    <a:lnTo>
                      <a:pt x="7358" y="684"/>
                    </a:lnTo>
                    <a:cubicBezTo>
                      <a:pt x="7382" y="470"/>
                      <a:pt x="7239" y="291"/>
                      <a:pt x="7037" y="256"/>
                    </a:cubicBezTo>
                    <a:lnTo>
                      <a:pt x="5060" y="6"/>
                    </a:lnTo>
                    <a:cubicBezTo>
                      <a:pt x="5040" y="2"/>
                      <a:pt x="5019" y="0"/>
                      <a:pt x="4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27"/>
              <p:cNvSpPr/>
              <p:nvPr/>
            </p:nvSpPr>
            <p:spPr>
              <a:xfrm>
                <a:off x="2108002" y="3173353"/>
                <a:ext cx="349902" cy="43576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10" extrusionOk="0">
                    <a:moveTo>
                      <a:pt x="4159" y="412"/>
                    </a:moveTo>
                    <a:cubicBezTo>
                      <a:pt x="4446" y="412"/>
                      <a:pt x="4730" y="585"/>
                      <a:pt x="4787" y="971"/>
                    </a:cubicBezTo>
                    <a:cubicBezTo>
                      <a:pt x="4811" y="1173"/>
                      <a:pt x="4763" y="1364"/>
                      <a:pt x="4632" y="1519"/>
                    </a:cubicBezTo>
                    <a:lnTo>
                      <a:pt x="3846" y="1662"/>
                    </a:lnTo>
                    <a:cubicBezTo>
                      <a:pt x="3668" y="1566"/>
                      <a:pt x="3549" y="1400"/>
                      <a:pt x="3513" y="1209"/>
                    </a:cubicBezTo>
                    <a:cubicBezTo>
                      <a:pt x="3398" y="709"/>
                      <a:pt x="3782" y="412"/>
                      <a:pt x="4159" y="412"/>
                    </a:cubicBezTo>
                    <a:close/>
                    <a:moveTo>
                      <a:pt x="7873" y="2722"/>
                    </a:moveTo>
                    <a:cubicBezTo>
                      <a:pt x="8128" y="2722"/>
                      <a:pt x="8353" y="2901"/>
                      <a:pt x="8394" y="3162"/>
                    </a:cubicBezTo>
                    <a:lnTo>
                      <a:pt x="9787" y="10746"/>
                    </a:lnTo>
                    <a:cubicBezTo>
                      <a:pt x="9835" y="11044"/>
                      <a:pt x="9645" y="11329"/>
                      <a:pt x="9335" y="11377"/>
                    </a:cubicBezTo>
                    <a:lnTo>
                      <a:pt x="3072" y="12520"/>
                    </a:lnTo>
                    <a:cubicBezTo>
                      <a:pt x="3042" y="12525"/>
                      <a:pt x="3011" y="12527"/>
                      <a:pt x="2981" y="12527"/>
                    </a:cubicBezTo>
                    <a:cubicBezTo>
                      <a:pt x="2719" y="12527"/>
                      <a:pt x="2484" y="12345"/>
                      <a:pt x="2441" y="12068"/>
                    </a:cubicBezTo>
                    <a:lnTo>
                      <a:pt x="1060" y="4507"/>
                    </a:lnTo>
                    <a:cubicBezTo>
                      <a:pt x="1001" y="4210"/>
                      <a:pt x="1203" y="3924"/>
                      <a:pt x="1501" y="3864"/>
                    </a:cubicBezTo>
                    <a:lnTo>
                      <a:pt x="2251" y="3733"/>
                    </a:lnTo>
                    <a:cubicBezTo>
                      <a:pt x="2282" y="3942"/>
                      <a:pt x="2460" y="4087"/>
                      <a:pt x="2665" y="4087"/>
                    </a:cubicBezTo>
                    <a:cubicBezTo>
                      <a:pt x="2693" y="4087"/>
                      <a:pt x="2722" y="4084"/>
                      <a:pt x="2751" y="4079"/>
                    </a:cubicBezTo>
                    <a:lnTo>
                      <a:pt x="6668" y="3376"/>
                    </a:lnTo>
                    <a:cubicBezTo>
                      <a:pt x="6906" y="3328"/>
                      <a:pt x="7061" y="3102"/>
                      <a:pt x="7013" y="2864"/>
                    </a:cubicBezTo>
                    <a:lnTo>
                      <a:pt x="7763" y="2733"/>
                    </a:lnTo>
                    <a:cubicBezTo>
                      <a:pt x="7800" y="2726"/>
                      <a:pt x="7837" y="2722"/>
                      <a:pt x="7873" y="2722"/>
                    </a:cubicBezTo>
                    <a:close/>
                    <a:moveTo>
                      <a:pt x="4146" y="1"/>
                    </a:moveTo>
                    <a:cubicBezTo>
                      <a:pt x="4083" y="1"/>
                      <a:pt x="4018" y="7"/>
                      <a:pt x="3953" y="19"/>
                    </a:cubicBezTo>
                    <a:cubicBezTo>
                      <a:pt x="3358" y="126"/>
                      <a:pt x="2965" y="697"/>
                      <a:pt x="3084" y="1281"/>
                    </a:cubicBezTo>
                    <a:cubicBezTo>
                      <a:pt x="3108" y="1459"/>
                      <a:pt x="3179" y="1626"/>
                      <a:pt x="3287" y="1757"/>
                    </a:cubicBezTo>
                    <a:lnTo>
                      <a:pt x="2513" y="1912"/>
                    </a:lnTo>
                    <a:cubicBezTo>
                      <a:pt x="2203" y="1971"/>
                      <a:pt x="1989" y="2281"/>
                      <a:pt x="2048" y="2590"/>
                    </a:cubicBezTo>
                    <a:lnTo>
                      <a:pt x="2096" y="2876"/>
                    </a:lnTo>
                    <a:lnTo>
                      <a:pt x="810" y="3102"/>
                    </a:lnTo>
                    <a:cubicBezTo>
                      <a:pt x="322" y="3197"/>
                      <a:pt x="1" y="3662"/>
                      <a:pt x="96" y="4150"/>
                    </a:cubicBezTo>
                    <a:lnTo>
                      <a:pt x="1667" y="12770"/>
                    </a:lnTo>
                    <a:cubicBezTo>
                      <a:pt x="1742" y="13206"/>
                      <a:pt x="2121" y="13510"/>
                      <a:pt x="2549" y="13510"/>
                    </a:cubicBezTo>
                    <a:cubicBezTo>
                      <a:pt x="2600" y="13510"/>
                      <a:pt x="2651" y="13505"/>
                      <a:pt x="2703" y="13496"/>
                    </a:cubicBezTo>
                    <a:lnTo>
                      <a:pt x="10037" y="12151"/>
                    </a:lnTo>
                    <a:cubicBezTo>
                      <a:pt x="10526" y="12068"/>
                      <a:pt x="10847" y="11591"/>
                      <a:pt x="10764" y="11115"/>
                    </a:cubicBezTo>
                    <a:lnTo>
                      <a:pt x="9180" y="2483"/>
                    </a:lnTo>
                    <a:cubicBezTo>
                      <a:pt x="9106" y="2047"/>
                      <a:pt x="8727" y="1744"/>
                      <a:pt x="8299" y="1744"/>
                    </a:cubicBezTo>
                    <a:cubicBezTo>
                      <a:pt x="8248" y="1744"/>
                      <a:pt x="8196" y="1748"/>
                      <a:pt x="8144" y="1757"/>
                    </a:cubicBezTo>
                    <a:lnTo>
                      <a:pt x="6859" y="1995"/>
                    </a:lnTo>
                    <a:lnTo>
                      <a:pt x="6811" y="1721"/>
                    </a:lnTo>
                    <a:cubicBezTo>
                      <a:pt x="6758" y="1436"/>
                      <a:pt x="6518" y="1235"/>
                      <a:pt x="6240" y="1235"/>
                    </a:cubicBezTo>
                    <a:cubicBezTo>
                      <a:pt x="6204" y="1235"/>
                      <a:pt x="6168" y="1238"/>
                      <a:pt x="6132" y="1245"/>
                    </a:cubicBezTo>
                    <a:lnTo>
                      <a:pt x="5180" y="1412"/>
                    </a:lnTo>
                    <a:cubicBezTo>
                      <a:pt x="5239" y="1245"/>
                      <a:pt x="5251" y="1066"/>
                      <a:pt x="5215" y="900"/>
                    </a:cubicBezTo>
                    <a:cubicBezTo>
                      <a:pt x="5120" y="370"/>
                      <a:pt x="4658" y="1"/>
                      <a:pt x="4146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27"/>
              <p:cNvSpPr/>
              <p:nvPr/>
            </p:nvSpPr>
            <p:spPr>
              <a:xfrm>
                <a:off x="2170222" y="332975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8" y="6"/>
                      <a:pt x="869" y="15"/>
                    </a:cubicBezTo>
                    <a:cubicBezTo>
                      <a:pt x="191" y="134"/>
                      <a:pt x="0" y="1015"/>
                      <a:pt x="572" y="1408"/>
                    </a:cubicBezTo>
                    <a:cubicBezTo>
                      <a:pt x="710" y="1505"/>
                      <a:pt x="860" y="1549"/>
                      <a:pt x="1007" y="1549"/>
                    </a:cubicBezTo>
                    <a:cubicBezTo>
                      <a:pt x="1453" y="1549"/>
                      <a:pt x="1861" y="1146"/>
                      <a:pt x="1762" y="634"/>
                    </a:cubicBezTo>
                    <a:cubicBezTo>
                      <a:pt x="1699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27"/>
              <p:cNvSpPr/>
              <p:nvPr/>
            </p:nvSpPr>
            <p:spPr>
              <a:xfrm>
                <a:off x="2238344" y="3315210"/>
                <a:ext cx="124182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1349" extrusionOk="0">
                    <a:moveTo>
                      <a:pt x="3253" y="1"/>
                    </a:moveTo>
                    <a:cubicBezTo>
                      <a:pt x="3217" y="1"/>
                      <a:pt x="3179" y="5"/>
                      <a:pt x="3139" y="14"/>
                    </a:cubicBezTo>
                    <a:lnTo>
                      <a:pt x="3151" y="2"/>
                    </a:lnTo>
                    <a:lnTo>
                      <a:pt x="555" y="478"/>
                    </a:lnTo>
                    <a:cubicBezTo>
                      <a:pt x="1" y="567"/>
                      <a:pt x="108" y="1349"/>
                      <a:pt x="597" y="1349"/>
                    </a:cubicBezTo>
                    <a:cubicBezTo>
                      <a:pt x="633" y="1349"/>
                      <a:pt x="670" y="1344"/>
                      <a:pt x="710" y="1336"/>
                    </a:cubicBezTo>
                    <a:lnTo>
                      <a:pt x="3294" y="871"/>
                    </a:lnTo>
                    <a:cubicBezTo>
                      <a:pt x="3849" y="793"/>
                      <a:pt x="3752" y="1"/>
                      <a:pt x="325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27"/>
              <p:cNvSpPr/>
              <p:nvPr/>
            </p:nvSpPr>
            <p:spPr>
              <a:xfrm>
                <a:off x="2182898" y="3399267"/>
                <a:ext cx="60123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9" extrusionOk="0">
                    <a:moveTo>
                      <a:pt x="1027" y="1"/>
                    </a:moveTo>
                    <a:cubicBezTo>
                      <a:pt x="979" y="1"/>
                      <a:pt x="930" y="6"/>
                      <a:pt x="881" y="15"/>
                    </a:cubicBezTo>
                    <a:cubicBezTo>
                      <a:pt x="191" y="134"/>
                      <a:pt x="0" y="1015"/>
                      <a:pt x="572" y="1408"/>
                    </a:cubicBezTo>
                    <a:cubicBezTo>
                      <a:pt x="710" y="1505"/>
                      <a:pt x="860" y="1549"/>
                      <a:pt x="1007" y="1549"/>
                    </a:cubicBezTo>
                    <a:cubicBezTo>
                      <a:pt x="1454" y="1549"/>
                      <a:pt x="1864" y="1146"/>
                      <a:pt x="1774" y="635"/>
                    </a:cubicBezTo>
                    <a:cubicBezTo>
                      <a:pt x="1701" y="267"/>
                      <a:pt x="1386" y="1"/>
                      <a:pt x="102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27"/>
              <p:cNvSpPr/>
              <p:nvPr/>
            </p:nvSpPr>
            <p:spPr>
              <a:xfrm>
                <a:off x="2252408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3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0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27"/>
              <p:cNvSpPr/>
              <p:nvPr/>
            </p:nvSpPr>
            <p:spPr>
              <a:xfrm>
                <a:off x="2196316" y="3473486"/>
                <a:ext cx="60156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46" extrusionOk="0">
                    <a:moveTo>
                      <a:pt x="1014" y="1"/>
                    </a:moveTo>
                    <a:cubicBezTo>
                      <a:pt x="971" y="1"/>
                      <a:pt x="926" y="5"/>
                      <a:pt x="882" y="12"/>
                    </a:cubicBezTo>
                    <a:cubicBezTo>
                      <a:pt x="191" y="131"/>
                      <a:pt x="1" y="1012"/>
                      <a:pt x="572" y="1405"/>
                    </a:cubicBezTo>
                    <a:cubicBezTo>
                      <a:pt x="711" y="1502"/>
                      <a:pt x="862" y="1546"/>
                      <a:pt x="1008" y="1546"/>
                    </a:cubicBezTo>
                    <a:cubicBezTo>
                      <a:pt x="1455" y="1546"/>
                      <a:pt x="1865" y="1145"/>
                      <a:pt x="1775" y="643"/>
                    </a:cubicBezTo>
                    <a:cubicBezTo>
                      <a:pt x="1701" y="260"/>
                      <a:pt x="1379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27"/>
              <p:cNvSpPr/>
              <p:nvPr/>
            </p:nvSpPr>
            <p:spPr>
              <a:xfrm>
                <a:off x="2265600" y="3458874"/>
                <a:ext cx="121795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49" extrusionOk="0">
                    <a:moveTo>
                      <a:pt x="3116" y="1"/>
                    </a:moveTo>
                    <a:lnTo>
                      <a:pt x="520" y="477"/>
                    </a:lnTo>
                    <a:cubicBezTo>
                      <a:pt x="0" y="616"/>
                      <a:pt x="119" y="1348"/>
                      <a:pt x="627" y="1348"/>
                    </a:cubicBezTo>
                    <a:cubicBezTo>
                      <a:pt x="642" y="1348"/>
                      <a:pt x="658" y="1348"/>
                      <a:pt x="675" y="1346"/>
                    </a:cubicBezTo>
                    <a:lnTo>
                      <a:pt x="3270" y="882"/>
                    </a:lnTo>
                    <a:cubicBezTo>
                      <a:pt x="3775" y="744"/>
                      <a:pt x="3661" y="10"/>
                      <a:pt x="3172" y="10"/>
                    </a:cubicBezTo>
                    <a:cubicBezTo>
                      <a:pt x="3154" y="10"/>
                      <a:pt x="3135" y="11"/>
                      <a:pt x="3116" y="13"/>
                    </a:cubicBezTo>
                    <a:lnTo>
                      <a:pt x="3116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27"/>
              <p:cNvSpPr/>
              <p:nvPr/>
            </p:nvSpPr>
            <p:spPr>
              <a:xfrm>
                <a:off x="2140257" y="3782231"/>
                <a:ext cx="249267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7" extrusionOk="0">
                    <a:moveTo>
                      <a:pt x="3899" y="1"/>
                    </a:moveTo>
                    <a:cubicBezTo>
                      <a:pt x="2864" y="1"/>
                      <a:pt x="1848" y="470"/>
                      <a:pt x="1179" y="1346"/>
                    </a:cubicBezTo>
                    <a:lnTo>
                      <a:pt x="6918" y="4978"/>
                    </a:lnTo>
                    <a:cubicBezTo>
                      <a:pt x="7728" y="3406"/>
                      <a:pt x="7204" y="1477"/>
                      <a:pt x="5716" y="525"/>
                    </a:cubicBezTo>
                    <a:cubicBezTo>
                      <a:pt x="5152" y="171"/>
                      <a:pt x="4522" y="1"/>
                      <a:pt x="3899" y="1"/>
                    </a:cubicBezTo>
                    <a:close/>
                    <a:moveTo>
                      <a:pt x="775" y="1989"/>
                    </a:moveTo>
                    <a:cubicBezTo>
                      <a:pt x="1" y="3561"/>
                      <a:pt x="489" y="5478"/>
                      <a:pt x="1953" y="6418"/>
                    </a:cubicBezTo>
                    <a:cubicBezTo>
                      <a:pt x="2522" y="6775"/>
                      <a:pt x="3159" y="6947"/>
                      <a:pt x="3790" y="6947"/>
                    </a:cubicBezTo>
                    <a:cubicBezTo>
                      <a:pt x="4823" y="6947"/>
                      <a:pt x="5841" y="6486"/>
                      <a:pt x="6513" y="5621"/>
                    </a:cubicBezTo>
                    <a:lnTo>
                      <a:pt x="775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27"/>
              <p:cNvSpPr/>
              <p:nvPr/>
            </p:nvSpPr>
            <p:spPr>
              <a:xfrm>
                <a:off x="2608019" y="3300276"/>
                <a:ext cx="196272" cy="18233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53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0" y="2287"/>
                      <a:pt x="0" y="3596"/>
                      <a:pt x="655" y="4561"/>
                    </a:cubicBezTo>
                    <a:lnTo>
                      <a:pt x="762" y="4727"/>
                    </a:lnTo>
                    <a:cubicBezTo>
                      <a:pt x="1171" y="5328"/>
                      <a:pt x="1833" y="5652"/>
                      <a:pt x="2508" y="5652"/>
                    </a:cubicBezTo>
                    <a:cubicBezTo>
                      <a:pt x="2916" y="5652"/>
                      <a:pt x="3328" y="5534"/>
                      <a:pt x="3691" y="5287"/>
                    </a:cubicBezTo>
                    <a:lnTo>
                      <a:pt x="6085" y="3656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27"/>
              <p:cNvSpPr/>
              <p:nvPr/>
            </p:nvSpPr>
            <p:spPr>
              <a:xfrm>
                <a:off x="2740909" y="3225154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68" y="0"/>
                    </a:moveTo>
                    <a:cubicBezTo>
                      <a:pt x="3162" y="0"/>
                      <a:pt x="2752" y="118"/>
                      <a:pt x="2393" y="365"/>
                    </a:cubicBezTo>
                    <a:lnTo>
                      <a:pt x="0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22" y="3354"/>
                      <a:pt x="6072" y="2044"/>
                      <a:pt x="5429" y="1091"/>
                    </a:cubicBezTo>
                    <a:lnTo>
                      <a:pt x="5310" y="925"/>
                    </a:lnTo>
                    <a:cubicBezTo>
                      <a:pt x="4902" y="324"/>
                      <a:pt x="4240" y="0"/>
                      <a:pt x="356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27"/>
              <p:cNvSpPr/>
              <p:nvPr/>
            </p:nvSpPr>
            <p:spPr>
              <a:xfrm>
                <a:off x="2550799" y="3676079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6" y="134"/>
                      <a:pt x="4644" y="315"/>
                    </a:cubicBezTo>
                    <a:lnTo>
                      <a:pt x="4191" y="3804"/>
                    </a:lnTo>
                    <a:lnTo>
                      <a:pt x="715" y="3340"/>
                    </a:lnTo>
                    <a:cubicBezTo>
                      <a:pt x="699" y="3338"/>
                      <a:pt x="684" y="3337"/>
                      <a:pt x="668" y="3337"/>
                    </a:cubicBezTo>
                    <a:cubicBezTo>
                      <a:pt x="475" y="3337"/>
                      <a:pt x="319" y="3473"/>
                      <a:pt x="286" y="3661"/>
                    </a:cubicBezTo>
                    <a:lnTo>
                      <a:pt x="36" y="5638"/>
                    </a:lnTo>
                    <a:cubicBezTo>
                      <a:pt x="0" y="5840"/>
                      <a:pt x="143" y="6019"/>
                      <a:pt x="346" y="6054"/>
                    </a:cubicBezTo>
                    <a:lnTo>
                      <a:pt x="3822" y="6519"/>
                    </a:lnTo>
                    <a:lnTo>
                      <a:pt x="3370" y="9995"/>
                    </a:lnTo>
                    <a:cubicBezTo>
                      <a:pt x="3334" y="10198"/>
                      <a:pt x="3489" y="10388"/>
                      <a:pt x="3691" y="10412"/>
                    </a:cubicBezTo>
                    <a:lnTo>
                      <a:pt x="5668" y="10674"/>
                    </a:lnTo>
                    <a:cubicBezTo>
                      <a:pt x="5683" y="10676"/>
                      <a:pt x="5697" y="10676"/>
                      <a:pt x="5712" y="10676"/>
                    </a:cubicBezTo>
                    <a:cubicBezTo>
                      <a:pt x="5896" y="10676"/>
                      <a:pt x="6051" y="10540"/>
                      <a:pt x="6085" y="10352"/>
                    </a:cubicBezTo>
                    <a:lnTo>
                      <a:pt x="6537" y="6864"/>
                    </a:lnTo>
                    <a:lnTo>
                      <a:pt x="10025" y="7328"/>
                    </a:lnTo>
                    <a:cubicBezTo>
                      <a:pt x="10040" y="7330"/>
                      <a:pt x="10055" y="7331"/>
                      <a:pt x="10069" y="7331"/>
                    </a:cubicBezTo>
                    <a:cubicBezTo>
                      <a:pt x="10253" y="7331"/>
                      <a:pt x="10409" y="7194"/>
                      <a:pt x="10442" y="7007"/>
                    </a:cubicBezTo>
                    <a:lnTo>
                      <a:pt x="10704" y="5030"/>
                    </a:lnTo>
                    <a:cubicBezTo>
                      <a:pt x="10728" y="4828"/>
                      <a:pt x="10585" y="4637"/>
                      <a:pt x="10383" y="4614"/>
                    </a:cubicBezTo>
                    <a:lnTo>
                      <a:pt x="6894" y="4161"/>
                    </a:lnTo>
                    <a:lnTo>
                      <a:pt x="7358" y="673"/>
                    </a:lnTo>
                    <a:cubicBezTo>
                      <a:pt x="7382" y="470"/>
                      <a:pt x="7239" y="280"/>
                      <a:pt x="7037" y="256"/>
                    </a:cubicBezTo>
                    <a:lnTo>
                      <a:pt x="5072" y="6"/>
                    </a:lnTo>
                    <a:cubicBezTo>
                      <a:pt x="5050" y="2"/>
                      <a:pt x="5028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27"/>
              <p:cNvSpPr/>
              <p:nvPr/>
            </p:nvSpPr>
            <p:spPr>
              <a:xfrm>
                <a:off x="2108389" y="4197965"/>
                <a:ext cx="349515" cy="435378"/>
              </a:xfrm>
              <a:custGeom>
                <a:avLst/>
                <a:gdLst/>
                <a:ahLst/>
                <a:cxnLst/>
                <a:rect l="l" t="t" r="r" b="b"/>
                <a:pathLst>
                  <a:path w="10836" h="13498" extrusionOk="0">
                    <a:moveTo>
                      <a:pt x="4147" y="412"/>
                    </a:moveTo>
                    <a:cubicBezTo>
                      <a:pt x="4434" y="412"/>
                      <a:pt x="4718" y="585"/>
                      <a:pt x="4775" y="971"/>
                    </a:cubicBezTo>
                    <a:cubicBezTo>
                      <a:pt x="4799" y="1161"/>
                      <a:pt x="4751" y="1364"/>
                      <a:pt x="4620" y="1519"/>
                    </a:cubicBezTo>
                    <a:lnTo>
                      <a:pt x="3834" y="1661"/>
                    </a:lnTo>
                    <a:cubicBezTo>
                      <a:pt x="3656" y="1566"/>
                      <a:pt x="3537" y="1411"/>
                      <a:pt x="3501" y="1221"/>
                    </a:cubicBezTo>
                    <a:lnTo>
                      <a:pt x="3501" y="1209"/>
                    </a:lnTo>
                    <a:cubicBezTo>
                      <a:pt x="3386" y="709"/>
                      <a:pt x="3770" y="412"/>
                      <a:pt x="4147" y="412"/>
                    </a:cubicBezTo>
                    <a:close/>
                    <a:moveTo>
                      <a:pt x="7856" y="2723"/>
                    </a:moveTo>
                    <a:cubicBezTo>
                      <a:pt x="8113" y="2723"/>
                      <a:pt x="8340" y="2911"/>
                      <a:pt x="8382" y="3173"/>
                    </a:cubicBezTo>
                    <a:lnTo>
                      <a:pt x="9775" y="10734"/>
                    </a:lnTo>
                    <a:cubicBezTo>
                      <a:pt x="9823" y="11043"/>
                      <a:pt x="9633" y="11329"/>
                      <a:pt x="9323" y="11377"/>
                    </a:cubicBezTo>
                    <a:lnTo>
                      <a:pt x="3060" y="12520"/>
                    </a:lnTo>
                    <a:cubicBezTo>
                      <a:pt x="3030" y="12525"/>
                      <a:pt x="2999" y="12527"/>
                      <a:pt x="2969" y="12527"/>
                    </a:cubicBezTo>
                    <a:cubicBezTo>
                      <a:pt x="2706" y="12527"/>
                      <a:pt x="2472" y="12346"/>
                      <a:pt x="2429" y="12079"/>
                    </a:cubicBezTo>
                    <a:lnTo>
                      <a:pt x="1048" y="4507"/>
                    </a:lnTo>
                    <a:cubicBezTo>
                      <a:pt x="989" y="4209"/>
                      <a:pt x="1191" y="3924"/>
                      <a:pt x="1489" y="3876"/>
                    </a:cubicBezTo>
                    <a:lnTo>
                      <a:pt x="2239" y="3745"/>
                    </a:lnTo>
                    <a:cubicBezTo>
                      <a:pt x="2270" y="3945"/>
                      <a:pt x="2451" y="4098"/>
                      <a:pt x="2657" y="4098"/>
                    </a:cubicBezTo>
                    <a:cubicBezTo>
                      <a:pt x="2684" y="4098"/>
                      <a:pt x="2711" y="4096"/>
                      <a:pt x="2739" y="4090"/>
                    </a:cubicBezTo>
                    <a:lnTo>
                      <a:pt x="6656" y="3376"/>
                    </a:lnTo>
                    <a:cubicBezTo>
                      <a:pt x="6894" y="3328"/>
                      <a:pt x="7049" y="3102"/>
                      <a:pt x="7001" y="2864"/>
                    </a:cubicBezTo>
                    <a:lnTo>
                      <a:pt x="7751" y="2733"/>
                    </a:lnTo>
                    <a:cubicBezTo>
                      <a:pt x="7787" y="2726"/>
                      <a:pt x="7822" y="2723"/>
                      <a:pt x="7856" y="2723"/>
                    </a:cubicBezTo>
                    <a:close/>
                    <a:moveTo>
                      <a:pt x="4135" y="1"/>
                    </a:moveTo>
                    <a:cubicBezTo>
                      <a:pt x="4071" y="1"/>
                      <a:pt x="4006" y="6"/>
                      <a:pt x="3941" y="18"/>
                    </a:cubicBezTo>
                    <a:cubicBezTo>
                      <a:pt x="3346" y="125"/>
                      <a:pt x="2953" y="697"/>
                      <a:pt x="3072" y="1280"/>
                    </a:cubicBezTo>
                    <a:cubicBezTo>
                      <a:pt x="3096" y="1459"/>
                      <a:pt x="3167" y="1614"/>
                      <a:pt x="3275" y="1757"/>
                    </a:cubicBezTo>
                    <a:lnTo>
                      <a:pt x="2501" y="1900"/>
                    </a:lnTo>
                    <a:cubicBezTo>
                      <a:pt x="2191" y="1959"/>
                      <a:pt x="1977" y="2269"/>
                      <a:pt x="2036" y="2578"/>
                    </a:cubicBezTo>
                    <a:lnTo>
                      <a:pt x="2084" y="2864"/>
                    </a:lnTo>
                    <a:lnTo>
                      <a:pt x="798" y="3102"/>
                    </a:lnTo>
                    <a:cubicBezTo>
                      <a:pt x="310" y="3185"/>
                      <a:pt x="0" y="3650"/>
                      <a:pt x="84" y="4138"/>
                    </a:cubicBezTo>
                    <a:lnTo>
                      <a:pt x="1655" y="12770"/>
                    </a:lnTo>
                    <a:cubicBezTo>
                      <a:pt x="1740" y="13195"/>
                      <a:pt x="2111" y="13497"/>
                      <a:pt x="2537" y="13497"/>
                    </a:cubicBezTo>
                    <a:cubicBezTo>
                      <a:pt x="2588" y="13497"/>
                      <a:pt x="2639" y="13493"/>
                      <a:pt x="2691" y="13484"/>
                    </a:cubicBezTo>
                    <a:lnTo>
                      <a:pt x="10025" y="12139"/>
                    </a:lnTo>
                    <a:cubicBezTo>
                      <a:pt x="10514" y="12056"/>
                      <a:pt x="10835" y="11579"/>
                      <a:pt x="10752" y="11103"/>
                    </a:cubicBezTo>
                    <a:lnTo>
                      <a:pt x="9168" y="2471"/>
                    </a:lnTo>
                    <a:cubicBezTo>
                      <a:pt x="9095" y="2041"/>
                      <a:pt x="8725" y="1740"/>
                      <a:pt x="8304" y="1740"/>
                    </a:cubicBezTo>
                    <a:cubicBezTo>
                      <a:pt x="8248" y="1740"/>
                      <a:pt x="8190" y="1745"/>
                      <a:pt x="8132" y="1757"/>
                    </a:cubicBezTo>
                    <a:lnTo>
                      <a:pt x="6847" y="1995"/>
                    </a:lnTo>
                    <a:lnTo>
                      <a:pt x="6799" y="1709"/>
                    </a:lnTo>
                    <a:cubicBezTo>
                      <a:pt x="6745" y="1428"/>
                      <a:pt x="6495" y="1226"/>
                      <a:pt x="6210" y="1226"/>
                    </a:cubicBezTo>
                    <a:cubicBezTo>
                      <a:pt x="6180" y="1226"/>
                      <a:pt x="6150" y="1228"/>
                      <a:pt x="6120" y="1233"/>
                    </a:cubicBezTo>
                    <a:lnTo>
                      <a:pt x="5168" y="1411"/>
                    </a:lnTo>
                    <a:cubicBezTo>
                      <a:pt x="5227" y="1245"/>
                      <a:pt x="5239" y="1066"/>
                      <a:pt x="5203" y="887"/>
                    </a:cubicBezTo>
                    <a:cubicBezTo>
                      <a:pt x="5108" y="369"/>
                      <a:pt x="4646" y="1"/>
                      <a:pt x="413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27"/>
              <p:cNvSpPr/>
              <p:nvPr/>
            </p:nvSpPr>
            <p:spPr>
              <a:xfrm>
                <a:off x="2170222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69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0" y="1545"/>
                      <a:pt x="1007" y="1545"/>
                    </a:cubicBezTo>
                    <a:cubicBezTo>
                      <a:pt x="1453" y="1545"/>
                      <a:pt x="1861" y="1142"/>
                      <a:pt x="1762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27"/>
              <p:cNvSpPr/>
              <p:nvPr/>
            </p:nvSpPr>
            <p:spPr>
              <a:xfrm>
                <a:off x="2238893" y="4339952"/>
                <a:ext cx="123053" cy="43254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1341" extrusionOk="0">
                    <a:moveTo>
                      <a:pt x="3218" y="0"/>
                    </a:moveTo>
                    <a:cubicBezTo>
                      <a:pt x="3188" y="0"/>
                      <a:pt x="3155" y="3"/>
                      <a:pt x="3122" y="10"/>
                    </a:cubicBezTo>
                    <a:lnTo>
                      <a:pt x="3134" y="10"/>
                    </a:lnTo>
                    <a:lnTo>
                      <a:pt x="538" y="474"/>
                    </a:lnTo>
                    <a:cubicBezTo>
                      <a:pt x="0" y="575"/>
                      <a:pt x="106" y="1341"/>
                      <a:pt x="597" y="1341"/>
                    </a:cubicBezTo>
                    <a:cubicBezTo>
                      <a:pt x="628" y="1341"/>
                      <a:pt x="660" y="1338"/>
                      <a:pt x="693" y="1331"/>
                    </a:cubicBezTo>
                    <a:lnTo>
                      <a:pt x="3277" y="867"/>
                    </a:lnTo>
                    <a:cubicBezTo>
                      <a:pt x="3815" y="766"/>
                      <a:pt x="3709" y="0"/>
                      <a:pt x="321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27"/>
              <p:cNvSpPr/>
              <p:nvPr/>
            </p:nvSpPr>
            <p:spPr>
              <a:xfrm>
                <a:off x="2182898" y="442397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4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0" y="1546"/>
                      <a:pt x="1007" y="1546"/>
                    </a:cubicBezTo>
                    <a:cubicBezTo>
                      <a:pt x="1454" y="1546"/>
                      <a:pt x="1864" y="1142"/>
                      <a:pt x="1774" y="631"/>
                    </a:cubicBezTo>
                    <a:cubicBezTo>
                      <a:pt x="1700" y="259"/>
                      <a:pt x="1378" y="1"/>
                      <a:pt x="101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27"/>
              <p:cNvSpPr/>
              <p:nvPr/>
            </p:nvSpPr>
            <p:spPr>
              <a:xfrm>
                <a:off x="2252408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3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0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27"/>
              <p:cNvSpPr/>
              <p:nvPr/>
            </p:nvSpPr>
            <p:spPr>
              <a:xfrm>
                <a:off x="2196316" y="4498130"/>
                <a:ext cx="60156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57" extrusionOk="0">
                    <a:moveTo>
                      <a:pt x="1010" y="0"/>
                    </a:moveTo>
                    <a:cubicBezTo>
                      <a:pt x="968" y="0"/>
                      <a:pt x="925" y="4"/>
                      <a:pt x="882" y="11"/>
                    </a:cubicBezTo>
                    <a:cubicBezTo>
                      <a:pt x="191" y="130"/>
                      <a:pt x="1" y="1011"/>
                      <a:pt x="572" y="1416"/>
                    </a:cubicBezTo>
                    <a:cubicBezTo>
                      <a:pt x="711" y="1513"/>
                      <a:pt x="861" y="1556"/>
                      <a:pt x="1008" y="1556"/>
                    </a:cubicBezTo>
                    <a:cubicBezTo>
                      <a:pt x="1455" y="1556"/>
                      <a:pt x="1865" y="1153"/>
                      <a:pt x="1775" y="642"/>
                    </a:cubicBezTo>
                    <a:cubicBezTo>
                      <a:pt x="1700" y="268"/>
                      <a:pt x="1377" y="0"/>
                      <a:pt x="1010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27"/>
              <p:cNvSpPr/>
              <p:nvPr/>
            </p:nvSpPr>
            <p:spPr>
              <a:xfrm>
                <a:off x="2265439" y="4483357"/>
                <a:ext cx="122214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1355" extrusionOk="0">
                    <a:moveTo>
                      <a:pt x="3177" y="0"/>
                    </a:moveTo>
                    <a:cubicBezTo>
                      <a:pt x="3155" y="0"/>
                      <a:pt x="3132" y="2"/>
                      <a:pt x="3109" y="5"/>
                    </a:cubicBezTo>
                    <a:lnTo>
                      <a:pt x="3121" y="5"/>
                    </a:lnTo>
                    <a:lnTo>
                      <a:pt x="525" y="481"/>
                    </a:lnTo>
                    <a:cubicBezTo>
                      <a:pt x="0" y="606"/>
                      <a:pt x="109" y="1355"/>
                      <a:pt x="611" y="1355"/>
                    </a:cubicBezTo>
                    <a:cubicBezTo>
                      <a:pt x="633" y="1355"/>
                      <a:pt x="656" y="1353"/>
                      <a:pt x="680" y="1350"/>
                    </a:cubicBezTo>
                    <a:lnTo>
                      <a:pt x="3275" y="886"/>
                    </a:lnTo>
                    <a:cubicBezTo>
                      <a:pt x="3789" y="749"/>
                      <a:pt x="3679" y="0"/>
                      <a:pt x="31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27"/>
              <p:cNvSpPr/>
              <p:nvPr/>
            </p:nvSpPr>
            <p:spPr>
              <a:xfrm>
                <a:off x="2138741" y="4806940"/>
                <a:ext cx="250783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6963" extrusionOk="0">
                    <a:moveTo>
                      <a:pt x="3936" y="1"/>
                    </a:moveTo>
                    <a:cubicBezTo>
                      <a:pt x="2905" y="1"/>
                      <a:pt x="1893" y="469"/>
                      <a:pt x="1226" y="1343"/>
                    </a:cubicBezTo>
                    <a:lnTo>
                      <a:pt x="6965" y="4975"/>
                    </a:lnTo>
                    <a:cubicBezTo>
                      <a:pt x="7775" y="3403"/>
                      <a:pt x="7251" y="1474"/>
                      <a:pt x="5763" y="534"/>
                    </a:cubicBezTo>
                    <a:cubicBezTo>
                      <a:pt x="5196" y="174"/>
                      <a:pt x="4562" y="1"/>
                      <a:pt x="3936" y="1"/>
                    </a:cubicBezTo>
                    <a:close/>
                    <a:moveTo>
                      <a:pt x="822" y="1986"/>
                    </a:moveTo>
                    <a:lnTo>
                      <a:pt x="822" y="1986"/>
                    </a:lnTo>
                    <a:cubicBezTo>
                      <a:pt x="0" y="3558"/>
                      <a:pt x="524" y="5498"/>
                      <a:pt x="2024" y="6439"/>
                    </a:cubicBezTo>
                    <a:cubicBezTo>
                      <a:pt x="2588" y="6793"/>
                      <a:pt x="3218" y="6963"/>
                      <a:pt x="3841" y="6963"/>
                    </a:cubicBezTo>
                    <a:cubicBezTo>
                      <a:pt x="4875" y="6963"/>
                      <a:pt x="5892" y="6494"/>
                      <a:pt x="6560" y="5618"/>
                    </a:cubicBezTo>
                    <a:lnTo>
                      <a:pt x="822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27"/>
              <p:cNvSpPr/>
              <p:nvPr/>
            </p:nvSpPr>
            <p:spPr>
              <a:xfrm>
                <a:off x="2608019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608" y="0"/>
                    </a:moveTo>
                    <a:lnTo>
                      <a:pt x="1215" y="1632"/>
                    </a:lnTo>
                    <a:cubicBezTo>
                      <a:pt x="250" y="2286"/>
                      <a:pt x="0" y="3596"/>
                      <a:pt x="655" y="4549"/>
                    </a:cubicBezTo>
                    <a:lnTo>
                      <a:pt x="762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1" y="5275"/>
                    </a:cubicBezTo>
                    <a:lnTo>
                      <a:pt x="6085" y="3644"/>
                    </a:lnTo>
                    <a:lnTo>
                      <a:pt x="3608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27"/>
              <p:cNvSpPr/>
              <p:nvPr/>
            </p:nvSpPr>
            <p:spPr>
              <a:xfrm>
                <a:off x="2740909" y="4249734"/>
                <a:ext cx="195885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1" extrusionOk="0">
                    <a:moveTo>
                      <a:pt x="3568" y="1"/>
                    </a:moveTo>
                    <a:cubicBezTo>
                      <a:pt x="3162" y="1"/>
                      <a:pt x="2752" y="119"/>
                      <a:pt x="2393" y="366"/>
                    </a:cubicBezTo>
                    <a:lnTo>
                      <a:pt x="0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22" y="3354"/>
                      <a:pt x="6072" y="2045"/>
                      <a:pt x="5429" y="1092"/>
                    </a:cubicBezTo>
                    <a:lnTo>
                      <a:pt x="5310" y="926"/>
                    </a:lnTo>
                    <a:cubicBezTo>
                      <a:pt x="4902" y="325"/>
                      <a:pt x="4240" y="1"/>
                      <a:pt x="35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27"/>
              <p:cNvSpPr/>
              <p:nvPr/>
            </p:nvSpPr>
            <p:spPr>
              <a:xfrm>
                <a:off x="2550799" y="4700692"/>
                <a:ext cx="346032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677" extrusionOk="0">
                    <a:moveTo>
                      <a:pt x="5007" y="0"/>
                    </a:moveTo>
                    <a:cubicBezTo>
                      <a:pt x="4823" y="0"/>
                      <a:pt x="4676" y="135"/>
                      <a:pt x="4644" y="327"/>
                    </a:cubicBezTo>
                    <a:lnTo>
                      <a:pt x="4191" y="3804"/>
                    </a:lnTo>
                    <a:lnTo>
                      <a:pt x="715" y="3339"/>
                    </a:lnTo>
                    <a:cubicBezTo>
                      <a:pt x="699" y="3338"/>
                      <a:pt x="684" y="3337"/>
                      <a:pt x="668" y="3337"/>
                    </a:cubicBezTo>
                    <a:cubicBezTo>
                      <a:pt x="475" y="3337"/>
                      <a:pt x="319" y="3473"/>
                      <a:pt x="286" y="3661"/>
                    </a:cubicBezTo>
                    <a:lnTo>
                      <a:pt x="36" y="5637"/>
                    </a:lnTo>
                    <a:cubicBezTo>
                      <a:pt x="0" y="5840"/>
                      <a:pt x="143" y="6030"/>
                      <a:pt x="346" y="6054"/>
                    </a:cubicBezTo>
                    <a:lnTo>
                      <a:pt x="3822" y="6518"/>
                    </a:lnTo>
                    <a:lnTo>
                      <a:pt x="3370" y="9995"/>
                    </a:lnTo>
                    <a:cubicBezTo>
                      <a:pt x="3334" y="10197"/>
                      <a:pt x="3489" y="10388"/>
                      <a:pt x="3691" y="10412"/>
                    </a:cubicBezTo>
                    <a:lnTo>
                      <a:pt x="5656" y="10674"/>
                    </a:lnTo>
                    <a:cubicBezTo>
                      <a:pt x="5671" y="10675"/>
                      <a:pt x="5685" y="10676"/>
                      <a:pt x="5700" y="10676"/>
                    </a:cubicBezTo>
                    <a:cubicBezTo>
                      <a:pt x="5885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3" y="7331"/>
                      <a:pt x="10053" y="7333"/>
                      <a:pt x="10072" y="7333"/>
                    </a:cubicBezTo>
                    <a:cubicBezTo>
                      <a:pt x="10252" y="7333"/>
                      <a:pt x="10410" y="7189"/>
                      <a:pt x="10442" y="7007"/>
                    </a:cubicBezTo>
                    <a:lnTo>
                      <a:pt x="10692" y="5042"/>
                    </a:lnTo>
                    <a:cubicBezTo>
                      <a:pt x="10728" y="4828"/>
                      <a:pt x="10585" y="4649"/>
                      <a:pt x="10371" y="4613"/>
                    </a:cubicBezTo>
                    <a:lnTo>
                      <a:pt x="6894" y="4161"/>
                    </a:lnTo>
                    <a:lnTo>
                      <a:pt x="7358" y="684"/>
                    </a:lnTo>
                    <a:cubicBezTo>
                      <a:pt x="7382" y="470"/>
                      <a:pt x="7239" y="291"/>
                      <a:pt x="7037" y="256"/>
                    </a:cubicBezTo>
                    <a:lnTo>
                      <a:pt x="5072" y="6"/>
                    </a:lnTo>
                    <a:cubicBezTo>
                      <a:pt x="5050" y="2"/>
                      <a:pt x="5029" y="0"/>
                      <a:pt x="500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27"/>
              <p:cNvSpPr/>
              <p:nvPr/>
            </p:nvSpPr>
            <p:spPr>
              <a:xfrm>
                <a:off x="1083390" y="3172611"/>
                <a:ext cx="349902" cy="436507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33" extrusionOk="0">
                    <a:moveTo>
                      <a:pt x="4159" y="435"/>
                    </a:moveTo>
                    <a:cubicBezTo>
                      <a:pt x="4446" y="435"/>
                      <a:pt x="4730" y="608"/>
                      <a:pt x="4787" y="994"/>
                    </a:cubicBezTo>
                    <a:cubicBezTo>
                      <a:pt x="4811" y="1196"/>
                      <a:pt x="4763" y="1387"/>
                      <a:pt x="4632" y="1542"/>
                    </a:cubicBezTo>
                    <a:lnTo>
                      <a:pt x="3846" y="1685"/>
                    </a:lnTo>
                    <a:cubicBezTo>
                      <a:pt x="3668" y="1589"/>
                      <a:pt x="3549" y="1423"/>
                      <a:pt x="3513" y="1232"/>
                    </a:cubicBezTo>
                    <a:cubicBezTo>
                      <a:pt x="3398" y="732"/>
                      <a:pt x="3782" y="435"/>
                      <a:pt x="4159" y="435"/>
                    </a:cubicBezTo>
                    <a:close/>
                    <a:moveTo>
                      <a:pt x="7876" y="2734"/>
                    </a:moveTo>
                    <a:cubicBezTo>
                      <a:pt x="8125" y="2734"/>
                      <a:pt x="8354" y="2922"/>
                      <a:pt x="8406" y="3185"/>
                    </a:cubicBezTo>
                    <a:lnTo>
                      <a:pt x="9788" y="10757"/>
                    </a:lnTo>
                    <a:cubicBezTo>
                      <a:pt x="9835" y="11055"/>
                      <a:pt x="9645" y="11341"/>
                      <a:pt x="9347" y="11400"/>
                    </a:cubicBezTo>
                    <a:lnTo>
                      <a:pt x="3084" y="12543"/>
                    </a:lnTo>
                    <a:cubicBezTo>
                      <a:pt x="3055" y="12548"/>
                      <a:pt x="3026" y="12550"/>
                      <a:pt x="2997" y="12550"/>
                    </a:cubicBezTo>
                    <a:cubicBezTo>
                      <a:pt x="2733" y="12550"/>
                      <a:pt x="2496" y="12359"/>
                      <a:pt x="2453" y="12091"/>
                    </a:cubicBezTo>
                    <a:lnTo>
                      <a:pt x="1072" y="4530"/>
                    </a:lnTo>
                    <a:cubicBezTo>
                      <a:pt x="1013" y="4221"/>
                      <a:pt x="1215" y="3935"/>
                      <a:pt x="1513" y="3887"/>
                    </a:cubicBezTo>
                    <a:lnTo>
                      <a:pt x="2263" y="3756"/>
                    </a:lnTo>
                    <a:cubicBezTo>
                      <a:pt x="2294" y="3965"/>
                      <a:pt x="2472" y="4110"/>
                      <a:pt x="2677" y="4110"/>
                    </a:cubicBezTo>
                    <a:cubicBezTo>
                      <a:pt x="2705" y="4110"/>
                      <a:pt x="2734" y="4107"/>
                      <a:pt x="2763" y="4102"/>
                    </a:cubicBezTo>
                    <a:lnTo>
                      <a:pt x="6680" y="3387"/>
                    </a:lnTo>
                    <a:cubicBezTo>
                      <a:pt x="6906" y="3351"/>
                      <a:pt x="7073" y="3113"/>
                      <a:pt x="7025" y="2887"/>
                    </a:cubicBezTo>
                    <a:lnTo>
                      <a:pt x="7775" y="2744"/>
                    </a:lnTo>
                    <a:cubicBezTo>
                      <a:pt x="7809" y="2737"/>
                      <a:pt x="7843" y="2734"/>
                      <a:pt x="7876" y="2734"/>
                    </a:cubicBezTo>
                    <a:close/>
                    <a:moveTo>
                      <a:pt x="4137" y="1"/>
                    </a:moveTo>
                    <a:cubicBezTo>
                      <a:pt x="4073" y="1"/>
                      <a:pt x="4007" y="6"/>
                      <a:pt x="3942" y="18"/>
                    </a:cubicBezTo>
                    <a:cubicBezTo>
                      <a:pt x="3346" y="125"/>
                      <a:pt x="2953" y="708"/>
                      <a:pt x="3072" y="1304"/>
                    </a:cubicBezTo>
                    <a:cubicBezTo>
                      <a:pt x="3108" y="1482"/>
                      <a:pt x="3180" y="1649"/>
                      <a:pt x="3287" y="1780"/>
                    </a:cubicBezTo>
                    <a:lnTo>
                      <a:pt x="2513" y="1935"/>
                    </a:lnTo>
                    <a:cubicBezTo>
                      <a:pt x="2203" y="1994"/>
                      <a:pt x="1989" y="2304"/>
                      <a:pt x="2049" y="2613"/>
                    </a:cubicBezTo>
                    <a:lnTo>
                      <a:pt x="2096" y="2899"/>
                    </a:lnTo>
                    <a:lnTo>
                      <a:pt x="810" y="3125"/>
                    </a:lnTo>
                    <a:cubicBezTo>
                      <a:pt x="322" y="3220"/>
                      <a:pt x="1" y="3685"/>
                      <a:pt x="96" y="4173"/>
                    </a:cubicBezTo>
                    <a:lnTo>
                      <a:pt x="1668" y="12793"/>
                    </a:lnTo>
                    <a:cubicBezTo>
                      <a:pt x="1742" y="13229"/>
                      <a:pt x="2121" y="13533"/>
                      <a:pt x="2549" y="13533"/>
                    </a:cubicBezTo>
                    <a:cubicBezTo>
                      <a:pt x="2600" y="13533"/>
                      <a:pt x="2651" y="13528"/>
                      <a:pt x="2703" y="13519"/>
                    </a:cubicBezTo>
                    <a:lnTo>
                      <a:pt x="10038" y="12174"/>
                    </a:lnTo>
                    <a:cubicBezTo>
                      <a:pt x="10526" y="12079"/>
                      <a:pt x="10847" y="11614"/>
                      <a:pt x="10752" y="11138"/>
                    </a:cubicBezTo>
                    <a:lnTo>
                      <a:pt x="9192" y="2494"/>
                    </a:lnTo>
                    <a:cubicBezTo>
                      <a:pt x="9108" y="2064"/>
                      <a:pt x="8738" y="1763"/>
                      <a:pt x="8316" y="1763"/>
                    </a:cubicBezTo>
                    <a:cubicBezTo>
                      <a:pt x="8260" y="1763"/>
                      <a:pt x="8202" y="1769"/>
                      <a:pt x="8145" y="1780"/>
                    </a:cubicBezTo>
                    <a:lnTo>
                      <a:pt x="6859" y="2018"/>
                    </a:lnTo>
                    <a:lnTo>
                      <a:pt x="6811" y="1744"/>
                    </a:lnTo>
                    <a:cubicBezTo>
                      <a:pt x="6758" y="1459"/>
                      <a:pt x="6508" y="1258"/>
                      <a:pt x="6237" y="1258"/>
                    </a:cubicBezTo>
                    <a:cubicBezTo>
                      <a:pt x="6202" y="1258"/>
                      <a:pt x="6167" y="1261"/>
                      <a:pt x="6132" y="1268"/>
                    </a:cubicBezTo>
                    <a:lnTo>
                      <a:pt x="5180" y="1435"/>
                    </a:lnTo>
                    <a:cubicBezTo>
                      <a:pt x="5239" y="1268"/>
                      <a:pt x="5251" y="1089"/>
                      <a:pt x="5216" y="923"/>
                    </a:cubicBezTo>
                    <a:cubicBezTo>
                      <a:pt x="5131" y="381"/>
                      <a:pt x="4667" y="1"/>
                      <a:pt x="413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27"/>
              <p:cNvSpPr/>
              <p:nvPr/>
            </p:nvSpPr>
            <p:spPr>
              <a:xfrm>
                <a:off x="1145609" y="3329886"/>
                <a:ext cx="60059" cy="49834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5" extrusionOk="0">
                    <a:moveTo>
                      <a:pt x="1002" y="0"/>
                    </a:moveTo>
                    <a:cubicBezTo>
                      <a:pt x="958" y="0"/>
                      <a:pt x="914" y="4"/>
                      <a:pt x="870" y="11"/>
                    </a:cubicBezTo>
                    <a:cubicBezTo>
                      <a:pt x="191" y="130"/>
                      <a:pt x="0" y="1011"/>
                      <a:pt x="572" y="1404"/>
                    </a:cubicBezTo>
                    <a:cubicBezTo>
                      <a:pt x="710" y="1501"/>
                      <a:pt x="861" y="1545"/>
                      <a:pt x="1007" y="1545"/>
                    </a:cubicBezTo>
                    <a:cubicBezTo>
                      <a:pt x="1453" y="1545"/>
                      <a:pt x="1861" y="1142"/>
                      <a:pt x="1763" y="630"/>
                    </a:cubicBezTo>
                    <a:cubicBezTo>
                      <a:pt x="1699" y="258"/>
                      <a:pt x="1369" y="0"/>
                      <a:pt x="1002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27"/>
              <p:cNvSpPr/>
              <p:nvPr/>
            </p:nvSpPr>
            <p:spPr>
              <a:xfrm>
                <a:off x="1213345" y="3315178"/>
                <a:ext cx="125214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1350" extrusionOk="0">
                    <a:moveTo>
                      <a:pt x="3284" y="0"/>
                    </a:moveTo>
                    <a:cubicBezTo>
                      <a:pt x="3246" y="0"/>
                      <a:pt x="3206" y="5"/>
                      <a:pt x="3163" y="15"/>
                    </a:cubicBezTo>
                    <a:lnTo>
                      <a:pt x="3151" y="3"/>
                    </a:lnTo>
                    <a:lnTo>
                      <a:pt x="556" y="479"/>
                    </a:lnTo>
                    <a:cubicBezTo>
                      <a:pt x="0" y="557"/>
                      <a:pt x="108" y="1349"/>
                      <a:pt x="608" y="1349"/>
                    </a:cubicBezTo>
                    <a:cubicBezTo>
                      <a:pt x="644" y="1349"/>
                      <a:pt x="682" y="1345"/>
                      <a:pt x="722" y="1337"/>
                    </a:cubicBezTo>
                    <a:lnTo>
                      <a:pt x="3306" y="872"/>
                    </a:lnTo>
                    <a:cubicBezTo>
                      <a:pt x="3881" y="817"/>
                      <a:pt x="3788" y="0"/>
                      <a:pt x="3284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27"/>
              <p:cNvSpPr/>
              <p:nvPr/>
            </p:nvSpPr>
            <p:spPr>
              <a:xfrm>
                <a:off x="1158286" y="339926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8" y="6"/>
                      <a:pt x="870" y="15"/>
                    </a:cubicBezTo>
                    <a:cubicBezTo>
                      <a:pt x="191" y="134"/>
                      <a:pt x="0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3" y="1549"/>
                      <a:pt x="1861" y="1146"/>
                      <a:pt x="1762" y="635"/>
                    </a:cubicBezTo>
                    <a:cubicBezTo>
                      <a:pt x="1699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27"/>
              <p:cNvSpPr/>
              <p:nvPr/>
            </p:nvSpPr>
            <p:spPr>
              <a:xfrm>
                <a:off x="1227795" y="3384688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3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0" y="467"/>
                    </a:lnTo>
                    <a:cubicBezTo>
                      <a:pt x="0" y="619"/>
                      <a:pt x="125" y="1350"/>
                      <a:pt x="631" y="1350"/>
                    </a:cubicBezTo>
                    <a:cubicBezTo>
                      <a:pt x="643" y="1350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27"/>
              <p:cNvSpPr/>
              <p:nvPr/>
            </p:nvSpPr>
            <p:spPr>
              <a:xfrm>
                <a:off x="1171736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202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4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27"/>
              <p:cNvSpPr/>
              <p:nvPr/>
            </p:nvSpPr>
            <p:spPr>
              <a:xfrm>
                <a:off x="1241342" y="3458874"/>
                <a:ext cx="121440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349" extrusionOk="0">
                    <a:moveTo>
                      <a:pt x="3105" y="1"/>
                    </a:moveTo>
                    <a:lnTo>
                      <a:pt x="509" y="477"/>
                    </a:lnTo>
                    <a:cubicBezTo>
                      <a:pt x="1" y="616"/>
                      <a:pt x="109" y="1348"/>
                      <a:pt x="616" y="1348"/>
                    </a:cubicBezTo>
                    <a:cubicBezTo>
                      <a:pt x="632" y="1348"/>
                      <a:pt x="648" y="1348"/>
                      <a:pt x="664" y="1346"/>
                    </a:cubicBezTo>
                    <a:lnTo>
                      <a:pt x="3259" y="882"/>
                    </a:lnTo>
                    <a:cubicBezTo>
                      <a:pt x="3764" y="744"/>
                      <a:pt x="3650" y="10"/>
                      <a:pt x="3151" y="10"/>
                    </a:cubicBezTo>
                    <a:cubicBezTo>
                      <a:pt x="3132" y="10"/>
                      <a:pt x="3113" y="11"/>
                      <a:pt x="3093" y="13"/>
                    </a:cubicBezTo>
                    <a:lnTo>
                      <a:pt x="3105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27"/>
              <p:cNvSpPr/>
              <p:nvPr/>
            </p:nvSpPr>
            <p:spPr>
              <a:xfrm>
                <a:off x="1114516" y="3782714"/>
                <a:ext cx="249267" cy="22414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949" extrusionOk="0">
                    <a:moveTo>
                      <a:pt x="3940" y="0"/>
                    </a:moveTo>
                    <a:cubicBezTo>
                      <a:pt x="2906" y="0"/>
                      <a:pt x="1888" y="466"/>
                      <a:pt x="1214" y="1331"/>
                    </a:cubicBezTo>
                    <a:lnTo>
                      <a:pt x="6953" y="4963"/>
                    </a:lnTo>
                    <a:cubicBezTo>
                      <a:pt x="7727" y="3391"/>
                      <a:pt x="7239" y="1474"/>
                      <a:pt x="5775" y="534"/>
                    </a:cubicBezTo>
                    <a:cubicBezTo>
                      <a:pt x="5207" y="173"/>
                      <a:pt x="4570" y="0"/>
                      <a:pt x="3940" y="0"/>
                    </a:cubicBezTo>
                    <a:close/>
                    <a:moveTo>
                      <a:pt x="810" y="1974"/>
                    </a:moveTo>
                    <a:lnTo>
                      <a:pt x="810" y="1974"/>
                    </a:lnTo>
                    <a:cubicBezTo>
                      <a:pt x="0" y="3546"/>
                      <a:pt x="524" y="5475"/>
                      <a:pt x="2012" y="6415"/>
                    </a:cubicBezTo>
                    <a:cubicBezTo>
                      <a:pt x="2579" y="6775"/>
                      <a:pt x="3212" y="6948"/>
                      <a:pt x="3839" y="6948"/>
                    </a:cubicBezTo>
                    <a:cubicBezTo>
                      <a:pt x="4870" y="6948"/>
                      <a:pt x="5882" y="6480"/>
                      <a:pt x="6548" y="5606"/>
                    </a:cubicBezTo>
                    <a:lnTo>
                      <a:pt x="810" y="1974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27"/>
              <p:cNvSpPr/>
              <p:nvPr/>
            </p:nvSpPr>
            <p:spPr>
              <a:xfrm>
                <a:off x="1583407" y="3300276"/>
                <a:ext cx="196272" cy="182047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4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1" y="2287"/>
                      <a:pt x="1" y="3596"/>
                      <a:pt x="655" y="4561"/>
                    </a:cubicBezTo>
                    <a:lnTo>
                      <a:pt x="763" y="4727"/>
                    </a:lnTo>
                    <a:cubicBezTo>
                      <a:pt x="1172" y="5323"/>
                      <a:pt x="1837" y="5644"/>
                      <a:pt x="2514" y="5644"/>
                    </a:cubicBezTo>
                    <a:cubicBezTo>
                      <a:pt x="2920" y="5644"/>
                      <a:pt x="3330" y="5528"/>
                      <a:pt x="3692" y="5287"/>
                    </a:cubicBezTo>
                    <a:lnTo>
                      <a:pt x="6085" y="3656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27"/>
              <p:cNvSpPr/>
              <p:nvPr/>
            </p:nvSpPr>
            <p:spPr>
              <a:xfrm>
                <a:off x="1716297" y="3225154"/>
                <a:ext cx="195885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0" extrusionOk="0">
                    <a:moveTo>
                      <a:pt x="3568" y="0"/>
                    </a:moveTo>
                    <a:cubicBezTo>
                      <a:pt x="3162" y="0"/>
                      <a:pt x="2752" y="118"/>
                      <a:pt x="2393" y="365"/>
                    </a:cubicBezTo>
                    <a:lnTo>
                      <a:pt x="0" y="1996"/>
                    </a:lnTo>
                    <a:lnTo>
                      <a:pt x="2477" y="5640"/>
                    </a:lnTo>
                    <a:lnTo>
                      <a:pt x="4870" y="4008"/>
                    </a:lnTo>
                    <a:cubicBezTo>
                      <a:pt x="5822" y="3354"/>
                      <a:pt x="6072" y="2044"/>
                      <a:pt x="5417" y="1091"/>
                    </a:cubicBezTo>
                    <a:lnTo>
                      <a:pt x="5310" y="925"/>
                    </a:lnTo>
                    <a:cubicBezTo>
                      <a:pt x="4902" y="324"/>
                      <a:pt x="4240" y="0"/>
                      <a:pt x="356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27"/>
              <p:cNvSpPr/>
              <p:nvPr/>
            </p:nvSpPr>
            <p:spPr>
              <a:xfrm>
                <a:off x="1526186" y="3675789"/>
                <a:ext cx="345677" cy="34467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0686" extrusionOk="0">
                    <a:moveTo>
                      <a:pt x="5017" y="0"/>
                    </a:moveTo>
                    <a:cubicBezTo>
                      <a:pt x="4831" y="0"/>
                      <a:pt x="4666" y="137"/>
                      <a:pt x="4644" y="324"/>
                    </a:cubicBezTo>
                    <a:lnTo>
                      <a:pt x="4180" y="3813"/>
                    </a:lnTo>
                    <a:lnTo>
                      <a:pt x="703" y="3349"/>
                    </a:lnTo>
                    <a:cubicBezTo>
                      <a:pt x="688" y="3347"/>
                      <a:pt x="673" y="3346"/>
                      <a:pt x="659" y="3346"/>
                    </a:cubicBezTo>
                    <a:cubicBezTo>
                      <a:pt x="474" y="3346"/>
                      <a:pt x="308" y="3482"/>
                      <a:pt x="286" y="3670"/>
                    </a:cubicBezTo>
                    <a:lnTo>
                      <a:pt x="24" y="5647"/>
                    </a:lnTo>
                    <a:cubicBezTo>
                      <a:pt x="1" y="5849"/>
                      <a:pt x="143" y="6028"/>
                      <a:pt x="346" y="6063"/>
                    </a:cubicBezTo>
                    <a:lnTo>
                      <a:pt x="3822" y="6528"/>
                    </a:lnTo>
                    <a:lnTo>
                      <a:pt x="3370" y="10004"/>
                    </a:lnTo>
                    <a:cubicBezTo>
                      <a:pt x="3334" y="10207"/>
                      <a:pt x="3477" y="10397"/>
                      <a:pt x="3691" y="10421"/>
                    </a:cubicBezTo>
                    <a:lnTo>
                      <a:pt x="5656" y="10683"/>
                    </a:lnTo>
                    <a:cubicBezTo>
                      <a:pt x="5671" y="10685"/>
                      <a:pt x="5686" y="10685"/>
                      <a:pt x="5700" y="10685"/>
                    </a:cubicBezTo>
                    <a:cubicBezTo>
                      <a:pt x="5885" y="10685"/>
                      <a:pt x="6051" y="10549"/>
                      <a:pt x="6073" y="10361"/>
                    </a:cubicBezTo>
                    <a:lnTo>
                      <a:pt x="6537" y="6873"/>
                    </a:lnTo>
                    <a:lnTo>
                      <a:pt x="10014" y="7337"/>
                    </a:lnTo>
                    <a:cubicBezTo>
                      <a:pt x="10028" y="7339"/>
                      <a:pt x="10043" y="7340"/>
                      <a:pt x="10058" y="7340"/>
                    </a:cubicBezTo>
                    <a:cubicBezTo>
                      <a:pt x="10243" y="7340"/>
                      <a:pt x="10408" y="7203"/>
                      <a:pt x="10430" y="7016"/>
                    </a:cubicBezTo>
                    <a:lnTo>
                      <a:pt x="10692" y="5039"/>
                    </a:lnTo>
                    <a:cubicBezTo>
                      <a:pt x="10716" y="4837"/>
                      <a:pt x="10573" y="4646"/>
                      <a:pt x="10371" y="4623"/>
                    </a:cubicBezTo>
                    <a:lnTo>
                      <a:pt x="6894" y="4170"/>
                    </a:lnTo>
                    <a:lnTo>
                      <a:pt x="7347" y="682"/>
                    </a:lnTo>
                    <a:cubicBezTo>
                      <a:pt x="7382" y="479"/>
                      <a:pt x="7240" y="289"/>
                      <a:pt x="7025" y="265"/>
                    </a:cubicBezTo>
                    <a:lnTo>
                      <a:pt x="5061" y="3"/>
                    </a:lnTo>
                    <a:cubicBezTo>
                      <a:pt x="5046" y="1"/>
                      <a:pt x="5031" y="0"/>
                      <a:pt x="501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27"/>
              <p:cNvSpPr/>
              <p:nvPr/>
            </p:nvSpPr>
            <p:spPr>
              <a:xfrm>
                <a:off x="1083390" y="4197223"/>
                <a:ext cx="349902" cy="436120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521" extrusionOk="0">
                    <a:moveTo>
                      <a:pt x="4159" y="435"/>
                    </a:moveTo>
                    <a:cubicBezTo>
                      <a:pt x="4446" y="435"/>
                      <a:pt x="4730" y="608"/>
                      <a:pt x="4787" y="994"/>
                    </a:cubicBezTo>
                    <a:cubicBezTo>
                      <a:pt x="4811" y="1184"/>
                      <a:pt x="4763" y="1387"/>
                      <a:pt x="4632" y="1542"/>
                    </a:cubicBezTo>
                    <a:lnTo>
                      <a:pt x="3846" y="1684"/>
                    </a:lnTo>
                    <a:cubicBezTo>
                      <a:pt x="3668" y="1589"/>
                      <a:pt x="3549" y="1434"/>
                      <a:pt x="3513" y="1244"/>
                    </a:cubicBezTo>
                    <a:lnTo>
                      <a:pt x="3513" y="1232"/>
                    </a:lnTo>
                    <a:cubicBezTo>
                      <a:pt x="3398" y="732"/>
                      <a:pt x="3782" y="435"/>
                      <a:pt x="4159" y="435"/>
                    </a:cubicBezTo>
                    <a:close/>
                    <a:moveTo>
                      <a:pt x="7880" y="2746"/>
                    </a:moveTo>
                    <a:cubicBezTo>
                      <a:pt x="8137" y="2746"/>
                      <a:pt x="8364" y="2934"/>
                      <a:pt x="8406" y="3196"/>
                    </a:cubicBezTo>
                    <a:lnTo>
                      <a:pt x="9788" y="10757"/>
                    </a:lnTo>
                    <a:cubicBezTo>
                      <a:pt x="9835" y="11055"/>
                      <a:pt x="9645" y="11340"/>
                      <a:pt x="9347" y="11400"/>
                    </a:cubicBezTo>
                    <a:lnTo>
                      <a:pt x="3084" y="12543"/>
                    </a:lnTo>
                    <a:cubicBezTo>
                      <a:pt x="3054" y="12548"/>
                      <a:pt x="3023" y="12550"/>
                      <a:pt x="2993" y="12550"/>
                    </a:cubicBezTo>
                    <a:cubicBezTo>
                      <a:pt x="2730" y="12550"/>
                      <a:pt x="2496" y="12369"/>
                      <a:pt x="2453" y="12102"/>
                    </a:cubicBezTo>
                    <a:lnTo>
                      <a:pt x="1072" y="4530"/>
                    </a:lnTo>
                    <a:cubicBezTo>
                      <a:pt x="1013" y="4232"/>
                      <a:pt x="1215" y="3947"/>
                      <a:pt x="1513" y="3899"/>
                    </a:cubicBezTo>
                    <a:lnTo>
                      <a:pt x="2263" y="3768"/>
                    </a:lnTo>
                    <a:cubicBezTo>
                      <a:pt x="2294" y="3968"/>
                      <a:pt x="2475" y="4121"/>
                      <a:pt x="2681" y="4121"/>
                    </a:cubicBezTo>
                    <a:cubicBezTo>
                      <a:pt x="2708" y="4121"/>
                      <a:pt x="2735" y="4119"/>
                      <a:pt x="2763" y="4113"/>
                    </a:cubicBezTo>
                    <a:lnTo>
                      <a:pt x="6680" y="3399"/>
                    </a:lnTo>
                    <a:cubicBezTo>
                      <a:pt x="6906" y="3351"/>
                      <a:pt x="7073" y="3125"/>
                      <a:pt x="7025" y="2887"/>
                    </a:cubicBezTo>
                    <a:lnTo>
                      <a:pt x="7775" y="2756"/>
                    </a:lnTo>
                    <a:cubicBezTo>
                      <a:pt x="7811" y="2749"/>
                      <a:pt x="7846" y="2746"/>
                      <a:pt x="7880" y="2746"/>
                    </a:cubicBezTo>
                    <a:close/>
                    <a:moveTo>
                      <a:pt x="4137" y="0"/>
                    </a:moveTo>
                    <a:cubicBezTo>
                      <a:pt x="4073" y="0"/>
                      <a:pt x="4007" y="6"/>
                      <a:pt x="3942" y="18"/>
                    </a:cubicBezTo>
                    <a:cubicBezTo>
                      <a:pt x="3346" y="125"/>
                      <a:pt x="2953" y="708"/>
                      <a:pt x="3072" y="1303"/>
                    </a:cubicBezTo>
                    <a:cubicBezTo>
                      <a:pt x="3108" y="1482"/>
                      <a:pt x="3180" y="1637"/>
                      <a:pt x="3287" y="1780"/>
                    </a:cubicBezTo>
                    <a:lnTo>
                      <a:pt x="2513" y="1923"/>
                    </a:lnTo>
                    <a:cubicBezTo>
                      <a:pt x="2203" y="1982"/>
                      <a:pt x="1989" y="2292"/>
                      <a:pt x="2049" y="2601"/>
                    </a:cubicBezTo>
                    <a:lnTo>
                      <a:pt x="2096" y="2887"/>
                    </a:lnTo>
                    <a:lnTo>
                      <a:pt x="810" y="3125"/>
                    </a:lnTo>
                    <a:cubicBezTo>
                      <a:pt x="322" y="3208"/>
                      <a:pt x="1" y="3673"/>
                      <a:pt x="96" y="4161"/>
                    </a:cubicBezTo>
                    <a:lnTo>
                      <a:pt x="1668" y="12793"/>
                    </a:lnTo>
                    <a:cubicBezTo>
                      <a:pt x="1742" y="13218"/>
                      <a:pt x="2121" y="13520"/>
                      <a:pt x="2549" y="13520"/>
                    </a:cubicBezTo>
                    <a:cubicBezTo>
                      <a:pt x="2600" y="13520"/>
                      <a:pt x="2651" y="13516"/>
                      <a:pt x="2703" y="13507"/>
                    </a:cubicBezTo>
                    <a:lnTo>
                      <a:pt x="10038" y="12162"/>
                    </a:lnTo>
                    <a:cubicBezTo>
                      <a:pt x="10526" y="12079"/>
                      <a:pt x="10847" y="11602"/>
                      <a:pt x="10752" y="11126"/>
                    </a:cubicBezTo>
                    <a:lnTo>
                      <a:pt x="9180" y="2494"/>
                    </a:lnTo>
                    <a:cubicBezTo>
                      <a:pt x="9107" y="2064"/>
                      <a:pt x="8728" y="1763"/>
                      <a:pt x="8313" y="1763"/>
                    </a:cubicBezTo>
                    <a:cubicBezTo>
                      <a:pt x="8257" y="1763"/>
                      <a:pt x="8201" y="1768"/>
                      <a:pt x="8145" y="1780"/>
                    </a:cubicBezTo>
                    <a:lnTo>
                      <a:pt x="6859" y="2018"/>
                    </a:lnTo>
                    <a:lnTo>
                      <a:pt x="6811" y="1732"/>
                    </a:lnTo>
                    <a:cubicBezTo>
                      <a:pt x="6757" y="1451"/>
                      <a:pt x="6498" y="1249"/>
                      <a:pt x="6219" y="1249"/>
                    </a:cubicBezTo>
                    <a:cubicBezTo>
                      <a:pt x="6190" y="1249"/>
                      <a:pt x="6161" y="1251"/>
                      <a:pt x="6132" y="1256"/>
                    </a:cubicBezTo>
                    <a:lnTo>
                      <a:pt x="5180" y="1434"/>
                    </a:lnTo>
                    <a:cubicBezTo>
                      <a:pt x="5239" y="1268"/>
                      <a:pt x="5251" y="1089"/>
                      <a:pt x="5216" y="910"/>
                    </a:cubicBezTo>
                    <a:cubicBezTo>
                      <a:pt x="5131" y="380"/>
                      <a:pt x="4667" y="0"/>
                      <a:pt x="413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27"/>
              <p:cNvSpPr/>
              <p:nvPr/>
            </p:nvSpPr>
            <p:spPr>
              <a:xfrm>
                <a:off x="1145609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1" y="1545"/>
                      <a:pt x="1007" y="1545"/>
                    </a:cubicBezTo>
                    <a:cubicBezTo>
                      <a:pt x="1453" y="1545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27"/>
              <p:cNvSpPr/>
              <p:nvPr/>
            </p:nvSpPr>
            <p:spPr>
              <a:xfrm>
                <a:off x="1213893" y="4339823"/>
                <a:ext cx="124375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1345" extrusionOk="0">
                    <a:moveTo>
                      <a:pt x="3258" y="1"/>
                    </a:moveTo>
                    <a:cubicBezTo>
                      <a:pt x="3223" y="1"/>
                      <a:pt x="3185" y="5"/>
                      <a:pt x="3146" y="14"/>
                    </a:cubicBezTo>
                    <a:lnTo>
                      <a:pt x="3134" y="14"/>
                    </a:lnTo>
                    <a:lnTo>
                      <a:pt x="539" y="478"/>
                    </a:lnTo>
                    <a:cubicBezTo>
                      <a:pt x="1" y="579"/>
                      <a:pt x="106" y="1345"/>
                      <a:pt x="607" y="1345"/>
                    </a:cubicBezTo>
                    <a:cubicBezTo>
                      <a:pt x="638" y="1345"/>
                      <a:pt x="671" y="1342"/>
                      <a:pt x="705" y="1335"/>
                    </a:cubicBezTo>
                    <a:lnTo>
                      <a:pt x="3289" y="871"/>
                    </a:lnTo>
                    <a:cubicBezTo>
                      <a:pt x="3855" y="793"/>
                      <a:pt x="3748" y="1"/>
                      <a:pt x="325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27"/>
              <p:cNvSpPr/>
              <p:nvPr/>
            </p:nvSpPr>
            <p:spPr>
              <a:xfrm>
                <a:off x="1158286" y="442397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0" y="1012"/>
                      <a:pt x="560" y="1405"/>
                    </a:cubicBezTo>
                    <a:cubicBezTo>
                      <a:pt x="701" y="1502"/>
                      <a:pt x="854" y="1546"/>
                      <a:pt x="1002" y="1546"/>
                    </a:cubicBezTo>
                    <a:cubicBezTo>
                      <a:pt x="1453" y="1546"/>
                      <a:pt x="1861" y="1142"/>
                      <a:pt x="1762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27"/>
              <p:cNvSpPr/>
              <p:nvPr/>
            </p:nvSpPr>
            <p:spPr>
              <a:xfrm>
                <a:off x="1227795" y="4409300"/>
                <a:ext cx="121279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350" extrusionOk="0">
                    <a:moveTo>
                      <a:pt x="3143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0" y="467"/>
                    </a:lnTo>
                    <a:cubicBezTo>
                      <a:pt x="0" y="618"/>
                      <a:pt x="125" y="1349"/>
                      <a:pt x="631" y="1349"/>
                    </a:cubicBezTo>
                    <a:cubicBezTo>
                      <a:pt x="643" y="1349"/>
                      <a:pt x="655" y="1349"/>
                      <a:pt x="667" y="1348"/>
                    </a:cubicBezTo>
                    <a:lnTo>
                      <a:pt x="3263" y="872"/>
                    </a:lnTo>
                    <a:cubicBezTo>
                      <a:pt x="3759" y="722"/>
                      <a:pt x="3640" y="1"/>
                      <a:pt x="314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27"/>
              <p:cNvSpPr/>
              <p:nvPr/>
            </p:nvSpPr>
            <p:spPr>
              <a:xfrm>
                <a:off x="1171736" y="4498130"/>
                <a:ext cx="60123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57" extrusionOk="0">
                    <a:moveTo>
                      <a:pt x="1009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202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699" y="268"/>
                      <a:pt x="1376" y="0"/>
                      <a:pt x="100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27"/>
              <p:cNvSpPr/>
              <p:nvPr/>
            </p:nvSpPr>
            <p:spPr>
              <a:xfrm>
                <a:off x="1240826" y="4483390"/>
                <a:ext cx="122311" cy="43673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1354" extrusionOk="0">
                    <a:moveTo>
                      <a:pt x="3178" y="1"/>
                    </a:moveTo>
                    <a:cubicBezTo>
                      <a:pt x="3159" y="1"/>
                      <a:pt x="3140" y="2"/>
                      <a:pt x="3121" y="4"/>
                    </a:cubicBezTo>
                    <a:lnTo>
                      <a:pt x="525" y="480"/>
                    </a:lnTo>
                    <a:cubicBezTo>
                      <a:pt x="0" y="605"/>
                      <a:pt x="120" y="1354"/>
                      <a:pt x="613" y="1354"/>
                    </a:cubicBezTo>
                    <a:cubicBezTo>
                      <a:pt x="634" y="1354"/>
                      <a:pt x="657" y="1352"/>
                      <a:pt x="680" y="1349"/>
                    </a:cubicBezTo>
                    <a:lnTo>
                      <a:pt x="3275" y="885"/>
                    </a:lnTo>
                    <a:cubicBezTo>
                      <a:pt x="3792" y="747"/>
                      <a:pt x="3678" y="1"/>
                      <a:pt x="317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27"/>
              <p:cNvSpPr/>
              <p:nvPr/>
            </p:nvSpPr>
            <p:spPr>
              <a:xfrm>
                <a:off x="1114516" y="4806940"/>
                <a:ext cx="250396" cy="224527"/>
              </a:xfrm>
              <a:custGeom>
                <a:avLst/>
                <a:gdLst/>
                <a:ahLst/>
                <a:cxnLst/>
                <a:rect l="l" t="t" r="r" b="b"/>
                <a:pathLst>
                  <a:path w="7763" h="6961" extrusionOk="0">
                    <a:moveTo>
                      <a:pt x="3924" y="1"/>
                    </a:moveTo>
                    <a:cubicBezTo>
                      <a:pt x="2893" y="1"/>
                      <a:pt x="1881" y="469"/>
                      <a:pt x="1214" y="1343"/>
                    </a:cubicBezTo>
                    <a:lnTo>
                      <a:pt x="6953" y="4975"/>
                    </a:lnTo>
                    <a:cubicBezTo>
                      <a:pt x="7763" y="3403"/>
                      <a:pt x="7239" y="1474"/>
                      <a:pt x="5751" y="534"/>
                    </a:cubicBezTo>
                    <a:cubicBezTo>
                      <a:pt x="5184" y="174"/>
                      <a:pt x="4551" y="1"/>
                      <a:pt x="3924" y="1"/>
                    </a:cubicBezTo>
                    <a:close/>
                    <a:moveTo>
                      <a:pt x="810" y="1986"/>
                    </a:moveTo>
                    <a:lnTo>
                      <a:pt x="810" y="1986"/>
                    </a:lnTo>
                    <a:cubicBezTo>
                      <a:pt x="0" y="3558"/>
                      <a:pt x="524" y="5487"/>
                      <a:pt x="2012" y="6427"/>
                    </a:cubicBezTo>
                    <a:cubicBezTo>
                      <a:pt x="2579" y="6787"/>
                      <a:pt x="3212" y="6960"/>
                      <a:pt x="3839" y="6960"/>
                    </a:cubicBezTo>
                    <a:cubicBezTo>
                      <a:pt x="4870" y="6960"/>
                      <a:pt x="5882" y="6492"/>
                      <a:pt x="6548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27"/>
              <p:cNvSpPr/>
              <p:nvPr/>
            </p:nvSpPr>
            <p:spPr>
              <a:xfrm>
                <a:off x="1583407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608" y="0"/>
                    </a:moveTo>
                    <a:lnTo>
                      <a:pt x="1215" y="1632"/>
                    </a:lnTo>
                    <a:cubicBezTo>
                      <a:pt x="251" y="2286"/>
                      <a:pt x="1" y="3596"/>
                      <a:pt x="655" y="4560"/>
                    </a:cubicBezTo>
                    <a:lnTo>
                      <a:pt x="763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2" y="5275"/>
                    </a:cubicBezTo>
                    <a:lnTo>
                      <a:pt x="6085" y="3644"/>
                    </a:lnTo>
                    <a:lnTo>
                      <a:pt x="3608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27"/>
              <p:cNvSpPr/>
              <p:nvPr/>
            </p:nvSpPr>
            <p:spPr>
              <a:xfrm>
                <a:off x="1716297" y="4249734"/>
                <a:ext cx="195885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641" extrusionOk="0">
                    <a:moveTo>
                      <a:pt x="3568" y="1"/>
                    </a:moveTo>
                    <a:cubicBezTo>
                      <a:pt x="3162" y="1"/>
                      <a:pt x="2752" y="119"/>
                      <a:pt x="2393" y="366"/>
                    </a:cubicBezTo>
                    <a:lnTo>
                      <a:pt x="0" y="1997"/>
                    </a:lnTo>
                    <a:lnTo>
                      <a:pt x="2477" y="5640"/>
                    </a:lnTo>
                    <a:lnTo>
                      <a:pt x="4870" y="4009"/>
                    </a:lnTo>
                    <a:cubicBezTo>
                      <a:pt x="5822" y="3354"/>
                      <a:pt x="6072" y="2045"/>
                      <a:pt x="5417" y="1092"/>
                    </a:cubicBezTo>
                    <a:lnTo>
                      <a:pt x="5310" y="926"/>
                    </a:lnTo>
                    <a:cubicBezTo>
                      <a:pt x="4902" y="325"/>
                      <a:pt x="4240" y="1"/>
                      <a:pt x="356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27"/>
              <p:cNvSpPr/>
              <p:nvPr/>
            </p:nvSpPr>
            <p:spPr>
              <a:xfrm>
                <a:off x="1526186" y="4700692"/>
                <a:ext cx="345677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10677" extrusionOk="0">
                    <a:moveTo>
                      <a:pt x="4999" y="0"/>
                    </a:moveTo>
                    <a:cubicBezTo>
                      <a:pt x="4821" y="0"/>
                      <a:pt x="4665" y="135"/>
                      <a:pt x="4644" y="327"/>
                    </a:cubicBezTo>
                    <a:lnTo>
                      <a:pt x="4180" y="3804"/>
                    </a:lnTo>
                    <a:lnTo>
                      <a:pt x="703" y="3339"/>
                    </a:lnTo>
                    <a:cubicBezTo>
                      <a:pt x="688" y="3338"/>
                      <a:pt x="673" y="3337"/>
                      <a:pt x="659" y="3337"/>
                    </a:cubicBezTo>
                    <a:cubicBezTo>
                      <a:pt x="474" y="3337"/>
                      <a:pt x="308" y="3473"/>
                      <a:pt x="286" y="3661"/>
                    </a:cubicBezTo>
                    <a:lnTo>
                      <a:pt x="24" y="5637"/>
                    </a:lnTo>
                    <a:cubicBezTo>
                      <a:pt x="1" y="5840"/>
                      <a:pt x="143" y="6030"/>
                      <a:pt x="346" y="6054"/>
                    </a:cubicBezTo>
                    <a:lnTo>
                      <a:pt x="3822" y="6518"/>
                    </a:lnTo>
                    <a:lnTo>
                      <a:pt x="3370" y="9995"/>
                    </a:lnTo>
                    <a:cubicBezTo>
                      <a:pt x="3334" y="10197"/>
                      <a:pt x="3477" y="10388"/>
                      <a:pt x="3691" y="10412"/>
                    </a:cubicBezTo>
                    <a:lnTo>
                      <a:pt x="5656" y="10674"/>
                    </a:lnTo>
                    <a:cubicBezTo>
                      <a:pt x="5671" y="10675"/>
                      <a:pt x="5686" y="10676"/>
                      <a:pt x="5700" y="10676"/>
                    </a:cubicBezTo>
                    <a:cubicBezTo>
                      <a:pt x="5885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33" y="7331"/>
                      <a:pt x="10053" y="7333"/>
                      <a:pt x="10072" y="7333"/>
                    </a:cubicBezTo>
                    <a:cubicBezTo>
                      <a:pt x="10252" y="7333"/>
                      <a:pt x="10409" y="7189"/>
                      <a:pt x="10430" y="7007"/>
                    </a:cubicBezTo>
                    <a:lnTo>
                      <a:pt x="10692" y="5042"/>
                    </a:lnTo>
                    <a:cubicBezTo>
                      <a:pt x="10716" y="4828"/>
                      <a:pt x="10573" y="4649"/>
                      <a:pt x="10371" y="4613"/>
                    </a:cubicBezTo>
                    <a:lnTo>
                      <a:pt x="6894" y="4161"/>
                    </a:lnTo>
                    <a:lnTo>
                      <a:pt x="7347" y="684"/>
                    </a:lnTo>
                    <a:cubicBezTo>
                      <a:pt x="7382" y="470"/>
                      <a:pt x="7240" y="291"/>
                      <a:pt x="7025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27"/>
              <p:cNvSpPr/>
              <p:nvPr/>
            </p:nvSpPr>
            <p:spPr>
              <a:xfrm>
                <a:off x="58777" y="3173353"/>
                <a:ext cx="349902" cy="435120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490" extrusionOk="0">
                    <a:moveTo>
                      <a:pt x="4152" y="412"/>
                    </a:moveTo>
                    <a:cubicBezTo>
                      <a:pt x="4441" y="412"/>
                      <a:pt x="4724" y="585"/>
                      <a:pt x="4775" y="971"/>
                    </a:cubicBezTo>
                    <a:cubicBezTo>
                      <a:pt x="4811" y="1173"/>
                      <a:pt x="4763" y="1364"/>
                      <a:pt x="4632" y="1519"/>
                    </a:cubicBezTo>
                    <a:lnTo>
                      <a:pt x="3835" y="1662"/>
                    </a:lnTo>
                    <a:cubicBezTo>
                      <a:pt x="3668" y="1566"/>
                      <a:pt x="3549" y="1400"/>
                      <a:pt x="3501" y="1209"/>
                    </a:cubicBezTo>
                    <a:cubicBezTo>
                      <a:pt x="3386" y="709"/>
                      <a:pt x="3774" y="412"/>
                      <a:pt x="4152" y="412"/>
                    </a:cubicBezTo>
                    <a:close/>
                    <a:moveTo>
                      <a:pt x="7876" y="2723"/>
                    </a:moveTo>
                    <a:cubicBezTo>
                      <a:pt x="8126" y="2723"/>
                      <a:pt x="8354" y="2911"/>
                      <a:pt x="8407" y="3174"/>
                    </a:cubicBezTo>
                    <a:lnTo>
                      <a:pt x="9788" y="10746"/>
                    </a:lnTo>
                    <a:cubicBezTo>
                      <a:pt x="9835" y="11044"/>
                      <a:pt x="9633" y="11329"/>
                      <a:pt x="9335" y="11377"/>
                    </a:cubicBezTo>
                    <a:lnTo>
                      <a:pt x="3073" y="12520"/>
                    </a:lnTo>
                    <a:cubicBezTo>
                      <a:pt x="3042" y="12525"/>
                      <a:pt x="3012" y="12527"/>
                      <a:pt x="2982" y="12527"/>
                    </a:cubicBezTo>
                    <a:cubicBezTo>
                      <a:pt x="2719" y="12527"/>
                      <a:pt x="2483" y="12345"/>
                      <a:pt x="2430" y="12068"/>
                    </a:cubicBezTo>
                    <a:lnTo>
                      <a:pt x="1072" y="4507"/>
                    </a:lnTo>
                    <a:cubicBezTo>
                      <a:pt x="1013" y="4210"/>
                      <a:pt x="1215" y="3924"/>
                      <a:pt x="1513" y="3876"/>
                    </a:cubicBezTo>
                    <a:lnTo>
                      <a:pt x="2263" y="3733"/>
                    </a:lnTo>
                    <a:cubicBezTo>
                      <a:pt x="2295" y="3948"/>
                      <a:pt x="2483" y="4096"/>
                      <a:pt x="2695" y="4096"/>
                    </a:cubicBezTo>
                    <a:cubicBezTo>
                      <a:pt x="2717" y="4096"/>
                      <a:pt x="2740" y="4094"/>
                      <a:pt x="2763" y="4090"/>
                    </a:cubicBezTo>
                    <a:lnTo>
                      <a:pt x="6680" y="3376"/>
                    </a:lnTo>
                    <a:cubicBezTo>
                      <a:pt x="6906" y="3328"/>
                      <a:pt x="7073" y="3102"/>
                      <a:pt x="7025" y="2864"/>
                    </a:cubicBezTo>
                    <a:lnTo>
                      <a:pt x="7776" y="2733"/>
                    </a:lnTo>
                    <a:cubicBezTo>
                      <a:pt x="7809" y="2726"/>
                      <a:pt x="7843" y="2723"/>
                      <a:pt x="7876" y="2723"/>
                    </a:cubicBezTo>
                    <a:close/>
                    <a:moveTo>
                      <a:pt x="4138" y="1"/>
                    </a:moveTo>
                    <a:cubicBezTo>
                      <a:pt x="4073" y="1"/>
                      <a:pt x="4008" y="7"/>
                      <a:pt x="3942" y="19"/>
                    </a:cubicBezTo>
                    <a:cubicBezTo>
                      <a:pt x="3358" y="126"/>
                      <a:pt x="2965" y="685"/>
                      <a:pt x="3073" y="1281"/>
                    </a:cubicBezTo>
                    <a:cubicBezTo>
                      <a:pt x="3108" y="1447"/>
                      <a:pt x="3180" y="1614"/>
                      <a:pt x="3287" y="1757"/>
                    </a:cubicBezTo>
                    <a:lnTo>
                      <a:pt x="2513" y="1900"/>
                    </a:lnTo>
                    <a:cubicBezTo>
                      <a:pt x="2192" y="1971"/>
                      <a:pt x="1989" y="2269"/>
                      <a:pt x="2037" y="2590"/>
                    </a:cubicBezTo>
                    <a:lnTo>
                      <a:pt x="2096" y="2864"/>
                    </a:lnTo>
                    <a:lnTo>
                      <a:pt x="798" y="3102"/>
                    </a:lnTo>
                    <a:cubicBezTo>
                      <a:pt x="322" y="3197"/>
                      <a:pt x="1" y="3662"/>
                      <a:pt x="84" y="4150"/>
                    </a:cubicBezTo>
                    <a:lnTo>
                      <a:pt x="1668" y="12758"/>
                    </a:lnTo>
                    <a:cubicBezTo>
                      <a:pt x="1741" y="13188"/>
                      <a:pt x="2111" y="13489"/>
                      <a:pt x="2532" y="13489"/>
                    </a:cubicBezTo>
                    <a:cubicBezTo>
                      <a:pt x="2588" y="13489"/>
                      <a:pt x="2646" y="13484"/>
                      <a:pt x="2703" y="13473"/>
                    </a:cubicBezTo>
                    <a:lnTo>
                      <a:pt x="10050" y="12139"/>
                    </a:lnTo>
                    <a:cubicBezTo>
                      <a:pt x="10526" y="12044"/>
                      <a:pt x="10847" y="11579"/>
                      <a:pt x="10764" y="11091"/>
                    </a:cubicBezTo>
                    <a:lnTo>
                      <a:pt x="9180" y="2459"/>
                    </a:lnTo>
                    <a:cubicBezTo>
                      <a:pt x="9107" y="2029"/>
                      <a:pt x="8737" y="1728"/>
                      <a:pt x="8317" y="1728"/>
                    </a:cubicBezTo>
                    <a:cubicBezTo>
                      <a:pt x="8260" y="1728"/>
                      <a:pt x="8202" y="1734"/>
                      <a:pt x="8145" y="1745"/>
                    </a:cubicBezTo>
                    <a:lnTo>
                      <a:pt x="6859" y="1995"/>
                    </a:lnTo>
                    <a:lnTo>
                      <a:pt x="6811" y="1721"/>
                    </a:lnTo>
                    <a:cubicBezTo>
                      <a:pt x="6757" y="1430"/>
                      <a:pt x="6498" y="1226"/>
                      <a:pt x="6219" y="1226"/>
                    </a:cubicBezTo>
                    <a:cubicBezTo>
                      <a:pt x="6190" y="1226"/>
                      <a:pt x="6161" y="1228"/>
                      <a:pt x="6132" y="1233"/>
                    </a:cubicBezTo>
                    <a:lnTo>
                      <a:pt x="5180" y="1412"/>
                    </a:lnTo>
                    <a:cubicBezTo>
                      <a:pt x="5228" y="1245"/>
                      <a:pt x="5240" y="1066"/>
                      <a:pt x="5216" y="888"/>
                    </a:cubicBezTo>
                    <a:cubicBezTo>
                      <a:pt x="5110" y="369"/>
                      <a:pt x="4656" y="1"/>
                      <a:pt x="413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27"/>
              <p:cNvSpPr/>
              <p:nvPr/>
            </p:nvSpPr>
            <p:spPr>
              <a:xfrm>
                <a:off x="120997" y="332975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9" y="6"/>
                      <a:pt x="870" y="15"/>
                    </a:cubicBezTo>
                    <a:cubicBezTo>
                      <a:pt x="191" y="134"/>
                      <a:pt x="1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3" y="1549"/>
                      <a:pt x="1861" y="1146"/>
                      <a:pt x="1763" y="634"/>
                    </a:cubicBezTo>
                    <a:cubicBezTo>
                      <a:pt x="1700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27"/>
              <p:cNvSpPr/>
              <p:nvPr/>
            </p:nvSpPr>
            <p:spPr>
              <a:xfrm>
                <a:off x="188733" y="3315178"/>
                <a:ext cx="125214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1350" extrusionOk="0">
                    <a:moveTo>
                      <a:pt x="3282" y="0"/>
                    </a:moveTo>
                    <a:cubicBezTo>
                      <a:pt x="3245" y="0"/>
                      <a:pt x="3205" y="5"/>
                      <a:pt x="3163" y="15"/>
                    </a:cubicBezTo>
                    <a:lnTo>
                      <a:pt x="3151" y="3"/>
                    </a:lnTo>
                    <a:lnTo>
                      <a:pt x="556" y="479"/>
                    </a:lnTo>
                    <a:cubicBezTo>
                      <a:pt x="1" y="568"/>
                      <a:pt x="108" y="1350"/>
                      <a:pt x="597" y="1350"/>
                    </a:cubicBezTo>
                    <a:cubicBezTo>
                      <a:pt x="633" y="1350"/>
                      <a:pt x="671" y="1345"/>
                      <a:pt x="710" y="1337"/>
                    </a:cubicBezTo>
                    <a:lnTo>
                      <a:pt x="3306" y="872"/>
                    </a:lnTo>
                    <a:cubicBezTo>
                      <a:pt x="3882" y="817"/>
                      <a:pt x="3778" y="0"/>
                      <a:pt x="3282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27"/>
              <p:cNvSpPr/>
              <p:nvPr/>
            </p:nvSpPr>
            <p:spPr>
              <a:xfrm>
                <a:off x="133673" y="3399267"/>
                <a:ext cx="60059" cy="49963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9" extrusionOk="0">
                    <a:moveTo>
                      <a:pt x="1015" y="1"/>
                    </a:moveTo>
                    <a:cubicBezTo>
                      <a:pt x="967" y="1"/>
                      <a:pt x="919" y="6"/>
                      <a:pt x="870" y="15"/>
                    </a:cubicBezTo>
                    <a:cubicBezTo>
                      <a:pt x="191" y="134"/>
                      <a:pt x="0" y="1015"/>
                      <a:pt x="560" y="1408"/>
                    </a:cubicBezTo>
                    <a:cubicBezTo>
                      <a:pt x="701" y="1505"/>
                      <a:pt x="854" y="1549"/>
                      <a:pt x="1002" y="1549"/>
                    </a:cubicBezTo>
                    <a:cubicBezTo>
                      <a:pt x="1453" y="1549"/>
                      <a:pt x="1861" y="1146"/>
                      <a:pt x="1763" y="635"/>
                    </a:cubicBezTo>
                    <a:cubicBezTo>
                      <a:pt x="1700" y="267"/>
                      <a:pt x="1377" y="1"/>
                      <a:pt x="1015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27"/>
              <p:cNvSpPr/>
              <p:nvPr/>
            </p:nvSpPr>
            <p:spPr>
              <a:xfrm>
                <a:off x="203183" y="3384688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4" y="1"/>
                    </a:moveTo>
                    <a:cubicBezTo>
                      <a:pt x="3128" y="1"/>
                      <a:pt x="3112" y="2"/>
                      <a:pt x="3096" y="3"/>
                    </a:cubicBezTo>
                    <a:lnTo>
                      <a:pt x="501" y="467"/>
                    </a:lnTo>
                    <a:cubicBezTo>
                      <a:pt x="0" y="619"/>
                      <a:pt x="125" y="1350"/>
                      <a:pt x="620" y="1350"/>
                    </a:cubicBezTo>
                    <a:cubicBezTo>
                      <a:pt x="632" y="1350"/>
                      <a:pt x="643" y="1349"/>
                      <a:pt x="655" y="1348"/>
                    </a:cubicBezTo>
                    <a:lnTo>
                      <a:pt x="3251" y="872"/>
                    </a:lnTo>
                    <a:cubicBezTo>
                      <a:pt x="3747" y="722"/>
                      <a:pt x="3639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27"/>
              <p:cNvSpPr/>
              <p:nvPr/>
            </p:nvSpPr>
            <p:spPr>
              <a:xfrm>
                <a:off x="147124" y="3473486"/>
                <a:ext cx="60123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46" extrusionOk="0">
                    <a:moveTo>
                      <a:pt x="1013" y="1"/>
                    </a:moveTo>
                    <a:cubicBezTo>
                      <a:pt x="970" y="1"/>
                      <a:pt x="926" y="5"/>
                      <a:pt x="881" y="12"/>
                    </a:cubicBezTo>
                    <a:cubicBezTo>
                      <a:pt x="191" y="131"/>
                      <a:pt x="0" y="1012"/>
                      <a:pt x="572" y="1405"/>
                    </a:cubicBezTo>
                    <a:cubicBezTo>
                      <a:pt x="710" y="1502"/>
                      <a:pt x="861" y="1546"/>
                      <a:pt x="1008" y="1546"/>
                    </a:cubicBezTo>
                    <a:cubicBezTo>
                      <a:pt x="1454" y="1546"/>
                      <a:pt x="1864" y="1145"/>
                      <a:pt x="1774" y="643"/>
                    </a:cubicBezTo>
                    <a:cubicBezTo>
                      <a:pt x="1700" y="260"/>
                      <a:pt x="1378" y="1"/>
                      <a:pt x="1013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27"/>
              <p:cNvSpPr/>
              <p:nvPr/>
            </p:nvSpPr>
            <p:spPr>
              <a:xfrm>
                <a:off x="216375" y="3458874"/>
                <a:ext cx="121795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1349" extrusionOk="0">
                    <a:moveTo>
                      <a:pt x="3104" y="1"/>
                    </a:moveTo>
                    <a:lnTo>
                      <a:pt x="508" y="477"/>
                    </a:lnTo>
                    <a:cubicBezTo>
                      <a:pt x="0" y="616"/>
                      <a:pt x="119" y="1348"/>
                      <a:pt x="627" y="1348"/>
                    </a:cubicBezTo>
                    <a:cubicBezTo>
                      <a:pt x="643" y="1348"/>
                      <a:pt x="659" y="1348"/>
                      <a:pt x="675" y="1346"/>
                    </a:cubicBezTo>
                    <a:lnTo>
                      <a:pt x="3271" y="882"/>
                    </a:lnTo>
                    <a:cubicBezTo>
                      <a:pt x="3775" y="744"/>
                      <a:pt x="3661" y="10"/>
                      <a:pt x="3162" y="10"/>
                    </a:cubicBezTo>
                    <a:cubicBezTo>
                      <a:pt x="3143" y="10"/>
                      <a:pt x="3124" y="11"/>
                      <a:pt x="3104" y="13"/>
                    </a:cubicBezTo>
                    <a:lnTo>
                      <a:pt x="3104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27"/>
              <p:cNvSpPr/>
              <p:nvPr/>
            </p:nvSpPr>
            <p:spPr>
              <a:xfrm>
                <a:off x="91032" y="3782231"/>
                <a:ext cx="249299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6947" extrusionOk="0">
                    <a:moveTo>
                      <a:pt x="3896" y="1"/>
                    </a:moveTo>
                    <a:cubicBezTo>
                      <a:pt x="2865" y="1"/>
                      <a:pt x="1848" y="470"/>
                      <a:pt x="1180" y="1346"/>
                    </a:cubicBezTo>
                    <a:lnTo>
                      <a:pt x="6918" y="4978"/>
                    </a:lnTo>
                    <a:cubicBezTo>
                      <a:pt x="7728" y="3406"/>
                      <a:pt x="7204" y="1477"/>
                      <a:pt x="5704" y="525"/>
                    </a:cubicBezTo>
                    <a:cubicBezTo>
                      <a:pt x="5144" y="171"/>
                      <a:pt x="4517" y="1"/>
                      <a:pt x="3896" y="1"/>
                    </a:cubicBezTo>
                    <a:close/>
                    <a:moveTo>
                      <a:pt x="775" y="1989"/>
                    </a:moveTo>
                    <a:cubicBezTo>
                      <a:pt x="1" y="3561"/>
                      <a:pt x="489" y="5478"/>
                      <a:pt x="1954" y="6418"/>
                    </a:cubicBezTo>
                    <a:cubicBezTo>
                      <a:pt x="2522" y="6775"/>
                      <a:pt x="3157" y="6947"/>
                      <a:pt x="3787" y="6947"/>
                    </a:cubicBezTo>
                    <a:cubicBezTo>
                      <a:pt x="4818" y="6947"/>
                      <a:pt x="5833" y="6486"/>
                      <a:pt x="6514" y="5621"/>
                    </a:cubicBezTo>
                    <a:lnTo>
                      <a:pt x="775" y="1989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27"/>
              <p:cNvSpPr/>
              <p:nvPr/>
            </p:nvSpPr>
            <p:spPr>
              <a:xfrm>
                <a:off x="558794" y="3300276"/>
                <a:ext cx="196272" cy="182047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4" extrusionOk="0">
                    <a:moveTo>
                      <a:pt x="3608" y="1"/>
                    </a:moveTo>
                    <a:lnTo>
                      <a:pt x="1215" y="1632"/>
                    </a:lnTo>
                    <a:cubicBezTo>
                      <a:pt x="251" y="2287"/>
                      <a:pt x="1" y="3596"/>
                      <a:pt x="656" y="4561"/>
                    </a:cubicBezTo>
                    <a:lnTo>
                      <a:pt x="763" y="4727"/>
                    </a:lnTo>
                    <a:cubicBezTo>
                      <a:pt x="1172" y="5323"/>
                      <a:pt x="1837" y="5644"/>
                      <a:pt x="2514" y="5644"/>
                    </a:cubicBezTo>
                    <a:cubicBezTo>
                      <a:pt x="2920" y="5644"/>
                      <a:pt x="3330" y="5528"/>
                      <a:pt x="3692" y="5287"/>
                    </a:cubicBezTo>
                    <a:lnTo>
                      <a:pt x="6085" y="3656"/>
                    </a:lnTo>
                    <a:lnTo>
                      <a:pt x="3608" y="1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27"/>
              <p:cNvSpPr/>
              <p:nvPr/>
            </p:nvSpPr>
            <p:spPr>
              <a:xfrm>
                <a:off x="691298" y="3225154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577" y="0"/>
                    </a:moveTo>
                    <a:cubicBezTo>
                      <a:pt x="3169" y="0"/>
                      <a:pt x="2757" y="118"/>
                      <a:pt x="2394" y="365"/>
                    </a:cubicBezTo>
                    <a:lnTo>
                      <a:pt x="0" y="1996"/>
                    </a:lnTo>
                    <a:lnTo>
                      <a:pt x="2489" y="5640"/>
                    </a:lnTo>
                    <a:lnTo>
                      <a:pt x="4870" y="4008"/>
                    </a:lnTo>
                    <a:cubicBezTo>
                      <a:pt x="5834" y="3354"/>
                      <a:pt x="6084" y="2044"/>
                      <a:pt x="5430" y="1091"/>
                    </a:cubicBezTo>
                    <a:lnTo>
                      <a:pt x="5322" y="925"/>
                    </a:lnTo>
                    <a:cubicBezTo>
                      <a:pt x="4914" y="324"/>
                      <a:pt x="4252" y="0"/>
                      <a:pt x="35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27"/>
              <p:cNvSpPr/>
              <p:nvPr/>
            </p:nvSpPr>
            <p:spPr>
              <a:xfrm>
                <a:off x="501574" y="3676079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4998" y="0"/>
                    </a:moveTo>
                    <a:cubicBezTo>
                      <a:pt x="4821" y="0"/>
                      <a:pt x="4665" y="134"/>
                      <a:pt x="4644" y="315"/>
                    </a:cubicBezTo>
                    <a:lnTo>
                      <a:pt x="4180" y="3804"/>
                    </a:lnTo>
                    <a:lnTo>
                      <a:pt x="703" y="3340"/>
                    </a:lnTo>
                    <a:cubicBezTo>
                      <a:pt x="688" y="3338"/>
                      <a:pt x="674" y="3337"/>
                      <a:pt x="659" y="3337"/>
                    </a:cubicBezTo>
                    <a:cubicBezTo>
                      <a:pt x="474" y="3337"/>
                      <a:pt x="308" y="3473"/>
                      <a:pt x="286" y="3661"/>
                    </a:cubicBezTo>
                    <a:lnTo>
                      <a:pt x="24" y="5638"/>
                    </a:lnTo>
                    <a:cubicBezTo>
                      <a:pt x="1" y="5840"/>
                      <a:pt x="144" y="6019"/>
                      <a:pt x="346" y="6054"/>
                    </a:cubicBezTo>
                    <a:lnTo>
                      <a:pt x="3823" y="6519"/>
                    </a:lnTo>
                    <a:lnTo>
                      <a:pt x="3358" y="9995"/>
                    </a:lnTo>
                    <a:cubicBezTo>
                      <a:pt x="3334" y="10198"/>
                      <a:pt x="3477" y="10388"/>
                      <a:pt x="3680" y="10412"/>
                    </a:cubicBezTo>
                    <a:lnTo>
                      <a:pt x="5656" y="10674"/>
                    </a:lnTo>
                    <a:cubicBezTo>
                      <a:pt x="5671" y="10676"/>
                      <a:pt x="5686" y="10676"/>
                      <a:pt x="5700" y="10676"/>
                    </a:cubicBezTo>
                    <a:cubicBezTo>
                      <a:pt x="5886" y="10676"/>
                      <a:pt x="6051" y="10540"/>
                      <a:pt x="6073" y="10352"/>
                    </a:cubicBezTo>
                    <a:lnTo>
                      <a:pt x="6537" y="6876"/>
                    </a:lnTo>
                    <a:lnTo>
                      <a:pt x="10014" y="7328"/>
                    </a:lnTo>
                    <a:cubicBezTo>
                      <a:pt x="10029" y="7330"/>
                      <a:pt x="10043" y="7331"/>
                      <a:pt x="10058" y="7331"/>
                    </a:cubicBezTo>
                    <a:cubicBezTo>
                      <a:pt x="10243" y="7331"/>
                      <a:pt x="10409" y="7194"/>
                      <a:pt x="10442" y="7007"/>
                    </a:cubicBezTo>
                    <a:lnTo>
                      <a:pt x="10692" y="5042"/>
                    </a:lnTo>
                    <a:cubicBezTo>
                      <a:pt x="10728" y="4828"/>
                      <a:pt x="10585" y="4649"/>
                      <a:pt x="10371" y="4614"/>
                    </a:cubicBezTo>
                    <a:lnTo>
                      <a:pt x="6894" y="4161"/>
                    </a:lnTo>
                    <a:lnTo>
                      <a:pt x="7359" y="685"/>
                    </a:lnTo>
                    <a:cubicBezTo>
                      <a:pt x="7383" y="470"/>
                      <a:pt x="7240" y="292"/>
                      <a:pt x="7037" y="256"/>
                    </a:cubicBezTo>
                    <a:lnTo>
                      <a:pt x="5061" y="6"/>
                    </a:lnTo>
                    <a:cubicBezTo>
                      <a:pt x="5040" y="2"/>
                      <a:pt x="5019" y="0"/>
                      <a:pt x="4998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27"/>
              <p:cNvSpPr/>
              <p:nvPr/>
            </p:nvSpPr>
            <p:spPr>
              <a:xfrm>
                <a:off x="58777" y="4197965"/>
                <a:ext cx="349902" cy="435120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13490" extrusionOk="0">
                    <a:moveTo>
                      <a:pt x="4152" y="412"/>
                    </a:moveTo>
                    <a:cubicBezTo>
                      <a:pt x="4441" y="412"/>
                      <a:pt x="4724" y="585"/>
                      <a:pt x="4775" y="971"/>
                    </a:cubicBezTo>
                    <a:cubicBezTo>
                      <a:pt x="4811" y="1161"/>
                      <a:pt x="4751" y="1364"/>
                      <a:pt x="4632" y="1519"/>
                    </a:cubicBezTo>
                    <a:lnTo>
                      <a:pt x="3835" y="1661"/>
                    </a:lnTo>
                    <a:cubicBezTo>
                      <a:pt x="3668" y="1566"/>
                      <a:pt x="3549" y="1411"/>
                      <a:pt x="3501" y="1221"/>
                    </a:cubicBezTo>
                    <a:lnTo>
                      <a:pt x="3501" y="1209"/>
                    </a:lnTo>
                    <a:cubicBezTo>
                      <a:pt x="3386" y="709"/>
                      <a:pt x="3774" y="412"/>
                      <a:pt x="4152" y="412"/>
                    </a:cubicBezTo>
                    <a:close/>
                    <a:moveTo>
                      <a:pt x="7880" y="2723"/>
                    </a:moveTo>
                    <a:cubicBezTo>
                      <a:pt x="8137" y="2723"/>
                      <a:pt x="8365" y="2911"/>
                      <a:pt x="8407" y="3173"/>
                    </a:cubicBezTo>
                    <a:lnTo>
                      <a:pt x="9788" y="10734"/>
                    </a:lnTo>
                    <a:cubicBezTo>
                      <a:pt x="9835" y="11043"/>
                      <a:pt x="9633" y="11329"/>
                      <a:pt x="9335" y="11377"/>
                    </a:cubicBezTo>
                    <a:lnTo>
                      <a:pt x="3073" y="12520"/>
                    </a:lnTo>
                    <a:cubicBezTo>
                      <a:pt x="3042" y="12525"/>
                      <a:pt x="3011" y="12527"/>
                      <a:pt x="2981" y="12527"/>
                    </a:cubicBezTo>
                    <a:cubicBezTo>
                      <a:pt x="2718" y="12527"/>
                      <a:pt x="2483" y="12346"/>
                      <a:pt x="2430" y="12079"/>
                    </a:cubicBezTo>
                    <a:lnTo>
                      <a:pt x="1072" y="4507"/>
                    </a:lnTo>
                    <a:cubicBezTo>
                      <a:pt x="1013" y="4209"/>
                      <a:pt x="1215" y="3924"/>
                      <a:pt x="1513" y="3876"/>
                    </a:cubicBezTo>
                    <a:lnTo>
                      <a:pt x="2263" y="3745"/>
                    </a:lnTo>
                    <a:cubicBezTo>
                      <a:pt x="2295" y="3945"/>
                      <a:pt x="2475" y="4098"/>
                      <a:pt x="2681" y="4098"/>
                    </a:cubicBezTo>
                    <a:cubicBezTo>
                      <a:pt x="2708" y="4098"/>
                      <a:pt x="2735" y="4096"/>
                      <a:pt x="2763" y="4090"/>
                    </a:cubicBezTo>
                    <a:lnTo>
                      <a:pt x="6680" y="3376"/>
                    </a:lnTo>
                    <a:cubicBezTo>
                      <a:pt x="6906" y="3328"/>
                      <a:pt x="7073" y="3102"/>
                      <a:pt x="7025" y="2864"/>
                    </a:cubicBezTo>
                    <a:lnTo>
                      <a:pt x="7776" y="2733"/>
                    </a:lnTo>
                    <a:cubicBezTo>
                      <a:pt x="7811" y="2726"/>
                      <a:pt x="7846" y="2723"/>
                      <a:pt x="7880" y="2723"/>
                    </a:cubicBezTo>
                    <a:close/>
                    <a:moveTo>
                      <a:pt x="4138" y="1"/>
                    </a:moveTo>
                    <a:cubicBezTo>
                      <a:pt x="4073" y="1"/>
                      <a:pt x="4008" y="6"/>
                      <a:pt x="3942" y="18"/>
                    </a:cubicBezTo>
                    <a:cubicBezTo>
                      <a:pt x="3358" y="125"/>
                      <a:pt x="2965" y="697"/>
                      <a:pt x="3073" y="1280"/>
                    </a:cubicBezTo>
                    <a:cubicBezTo>
                      <a:pt x="3108" y="1459"/>
                      <a:pt x="3180" y="1614"/>
                      <a:pt x="3287" y="1757"/>
                    </a:cubicBezTo>
                    <a:lnTo>
                      <a:pt x="2513" y="1900"/>
                    </a:lnTo>
                    <a:cubicBezTo>
                      <a:pt x="2192" y="1959"/>
                      <a:pt x="1989" y="2269"/>
                      <a:pt x="2037" y="2578"/>
                    </a:cubicBezTo>
                    <a:lnTo>
                      <a:pt x="2096" y="2864"/>
                    </a:lnTo>
                    <a:lnTo>
                      <a:pt x="798" y="3102"/>
                    </a:lnTo>
                    <a:cubicBezTo>
                      <a:pt x="322" y="3185"/>
                      <a:pt x="1" y="3650"/>
                      <a:pt x="84" y="4138"/>
                    </a:cubicBezTo>
                    <a:lnTo>
                      <a:pt x="1668" y="12770"/>
                    </a:lnTo>
                    <a:cubicBezTo>
                      <a:pt x="1741" y="13190"/>
                      <a:pt x="2110" y="13489"/>
                      <a:pt x="2531" y="13489"/>
                    </a:cubicBezTo>
                    <a:cubicBezTo>
                      <a:pt x="2588" y="13489"/>
                      <a:pt x="2646" y="13484"/>
                      <a:pt x="2703" y="13472"/>
                    </a:cubicBezTo>
                    <a:lnTo>
                      <a:pt x="10050" y="12139"/>
                    </a:lnTo>
                    <a:cubicBezTo>
                      <a:pt x="10526" y="12044"/>
                      <a:pt x="10847" y="11579"/>
                      <a:pt x="10764" y="11091"/>
                    </a:cubicBezTo>
                    <a:lnTo>
                      <a:pt x="9180" y="2459"/>
                    </a:lnTo>
                    <a:cubicBezTo>
                      <a:pt x="9107" y="2029"/>
                      <a:pt x="8737" y="1728"/>
                      <a:pt x="8317" y="1728"/>
                    </a:cubicBezTo>
                    <a:cubicBezTo>
                      <a:pt x="8260" y="1728"/>
                      <a:pt x="8202" y="1733"/>
                      <a:pt x="8145" y="1745"/>
                    </a:cubicBezTo>
                    <a:lnTo>
                      <a:pt x="6859" y="1995"/>
                    </a:lnTo>
                    <a:lnTo>
                      <a:pt x="6811" y="1709"/>
                    </a:lnTo>
                    <a:cubicBezTo>
                      <a:pt x="6758" y="1434"/>
                      <a:pt x="6509" y="1235"/>
                      <a:pt x="6237" y="1235"/>
                    </a:cubicBezTo>
                    <a:cubicBezTo>
                      <a:pt x="6202" y="1235"/>
                      <a:pt x="6167" y="1238"/>
                      <a:pt x="6132" y="1245"/>
                    </a:cubicBezTo>
                    <a:lnTo>
                      <a:pt x="5180" y="1411"/>
                    </a:lnTo>
                    <a:cubicBezTo>
                      <a:pt x="5228" y="1245"/>
                      <a:pt x="5240" y="1066"/>
                      <a:pt x="5216" y="887"/>
                    </a:cubicBezTo>
                    <a:cubicBezTo>
                      <a:pt x="5110" y="369"/>
                      <a:pt x="4656" y="1"/>
                      <a:pt x="413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27"/>
              <p:cNvSpPr/>
              <p:nvPr/>
            </p:nvSpPr>
            <p:spPr>
              <a:xfrm>
                <a:off x="120997" y="435446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1" y="1012"/>
                      <a:pt x="560" y="1405"/>
                    </a:cubicBezTo>
                    <a:cubicBezTo>
                      <a:pt x="701" y="1502"/>
                      <a:pt x="854" y="1545"/>
                      <a:pt x="1002" y="1545"/>
                    </a:cubicBezTo>
                    <a:cubicBezTo>
                      <a:pt x="1453" y="1545"/>
                      <a:pt x="1861" y="1142"/>
                      <a:pt x="1763" y="631"/>
                    </a:cubicBezTo>
                    <a:cubicBezTo>
                      <a:pt x="1688" y="259"/>
                      <a:pt x="1367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27"/>
              <p:cNvSpPr/>
              <p:nvPr/>
            </p:nvSpPr>
            <p:spPr>
              <a:xfrm>
                <a:off x="189281" y="4339823"/>
                <a:ext cx="124020" cy="43383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1345" extrusionOk="0">
                    <a:moveTo>
                      <a:pt x="3258" y="1"/>
                    </a:moveTo>
                    <a:cubicBezTo>
                      <a:pt x="3223" y="1"/>
                      <a:pt x="3185" y="5"/>
                      <a:pt x="3146" y="14"/>
                    </a:cubicBezTo>
                    <a:lnTo>
                      <a:pt x="3134" y="14"/>
                    </a:lnTo>
                    <a:lnTo>
                      <a:pt x="539" y="478"/>
                    </a:lnTo>
                    <a:cubicBezTo>
                      <a:pt x="1" y="579"/>
                      <a:pt x="106" y="1345"/>
                      <a:pt x="597" y="1345"/>
                    </a:cubicBezTo>
                    <a:cubicBezTo>
                      <a:pt x="628" y="1345"/>
                      <a:pt x="660" y="1342"/>
                      <a:pt x="693" y="1335"/>
                    </a:cubicBezTo>
                    <a:lnTo>
                      <a:pt x="3289" y="871"/>
                    </a:lnTo>
                    <a:cubicBezTo>
                      <a:pt x="3844" y="793"/>
                      <a:pt x="3747" y="1"/>
                      <a:pt x="3258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27"/>
              <p:cNvSpPr/>
              <p:nvPr/>
            </p:nvSpPr>
            <p:spPr>
              <a:xfrm>
                <a:off x="133673" y="4423976"/>
                <a:ext cx="60059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546" extrusionOk="0">
                    <a:moveTo>
                      <a:pt x="1002" y="1"/>
                    </a:moveTo>
                    <a:cubicBezTo>
                      <a:pt x="958" y="1"/>
                      <a:pt x="914" y="5"/>
                      <a:pt x="870" y="12"/>
                    </a:cubicBezTo>
                    <a:cubicBezTo>
                      <a:pt x="191" y="131"/>
                      <a:pt x="0" y="1012"/>
                      <a:pt x="560" y="1405"/>
                    </a:cubicBezTo>
                    <a:cubicBezTo>
                      <a:pt x="701" y="1502"/>
                      <a:pt x="854" y="1546"/>
                      <a:pt x="1002" y="1546"/>
                    </a:cubicBezTo>
                    <a:cubicBezTo>
                      <a:pt x="1453" y="1546"/>
                      <a:pt x="1861" y="1142"/>
                      <a:pt x="1763" y="631"/>
                    </a:cubicBezTo>
                    <a:cubicBezTo>
                      <a:pt x="1699" y="259"/>
                      <a:pt x="1369" y="1"/>
                      <a:pt x="1002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27"/>
              <p:cNvSpPr/>
              <p:nvPr/>
            </p:nvSpPr>
            <p:spPr>
              <a:xfrm>
                <a:off x="203183" y="4409300"/>
                <a:ext cx="120892" cy="43544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1350" extrusionOk="0">
                    <a:moveTo>
                      <a:pt x="3144" y="1"/>
                    </a:moveTo>
                    <a:cubicBezTo>
                      <a:pt x="3128" y="1"/>
                      <a:pt x="3112" y="1"/>
                      <a:pt x="3096" y="3"/>
                    </a:cubicBezTo>
                    <a:lnTo>
                      <a:pt x="501" y="467"/>
                    </a:lnTo>
                    <a:cubicBezTo>
                      <a:pt x="0" y="618"/>
                      <a:pt x="125" y="1349"/>
                      <a:pt x="620" y="1349"/>
                    </a:cubicBezTo>
                    <a:cubicBezTo>
                      <a:pt x="632" y="1349"/>
                      <a:pt x="643" y="1349"/>
                      <a:pt x="655" y="1348"/>
                    </a:cubicBezTo>
                    <a:lnTo>
                      <a:pt x="3251" y="872"/>
                    </a:lnTo>
                    <a:cubicBezTo>
                      <a:pt x="3747" y="722"/>
                      <a:pt x="3639" y="1"/>
                      <a:pt x="3144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27"/>
              <p:cNvSpPr/>
              <p:nvPr/>
            </p:nvSpPr>
            <p:spPr>
              <a:xfrm>
                <a:off x="147124" y="4498130"/>
                <a:ext cx="60123" cy="50221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557" extrusionOk="0">
                    <a:moveTo>
                      <a:pt x="1009" y="0"/>
                    </a:moveTo>
                    <a:cubicBezTo>
                      <a:pt x="967" y="0"/>
                      <a:pt x="924" y="4"/>
                      <a:pt x="881" y="11"/>
                    </a:cubicBezTo>
                    <a:cubicBezTo>
                      <a:pt x="191" y="130"/>
                      <a:pt x="0" y="1011"/>
                      <a:pt x="572" y="1416"/>
                    </a:cubicBezTo>
                    <a:cubicBezTo>
                      <a:pt x="710" y="1513"/>
                      <a:pt x="860" y="1556"/>
                      <a:pt x="1007" y="1556"/>
                    </a:cubicBezTo>
                    <a:cubicBezTo>
                      <a:pt x="1454" y="1556"/>
                      <a:pt x="1864" y="1153"/>
                      <a:pt x="1774" y="642"/>
                    </a:cubicBezTo>
                    <a:cubicBezTo>
                      <a:pt x="1699" y="268"/>
                      <a:pt x="1376" y="0"/>
                      <a:pt x="1009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27"/>
              <p:cNvSpPr/>
              <p:nvPr/>
            </p:nvSpPr>
            <p:spPr>
              <a:xfrm>
                <a:off x="216214" y="4483357"/>
                <a:ext cx="122214" cy="43706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1355" extrusionOk="0">
                    <a:moveTo>
                      <a:pt x="3177" y="0"/>
                    </a:moveTo>
                    <a:cubicBezTo>
                      <a:pt x="3155" y="0"/>
                      <a:pt x="3132" y="2"/>
                      <a:pt x="3109" y="5"/>
                    </a:cubicBezTo>
                    <a:lnTo>
                      <a:pt x="513" y="481"/>
                    </a:lnTo>
                    <a:cubicBezTo>
                      <a:pt x="0" y="606"/>
                      <a:pt x="110" y="1355"/>
                      <a:pt x="612" y="1355"/>
                    </a:cubicBezTo>
                    <a:cubicBezTo>
                      <a:pt x="634" y="1355"/>
                      <a:pt x="656" y="1353"/>
                      <a:pt x="680" y="1350"/>
                    </a:cubicBezTo>
                    <a:lnTo>
                      <a:pt x="3276" y="886"/>
                    </a:lnTo>
                    <a:cubicBezTo>
                      <a:pt x="3789" y="749"/>
                      <a:pt x="3679" y="0"/>
                      <a:pt x="3177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27"/>
              <p:cNvSpPr/>
              <p:nvPr/>
            </p:nvSpPr>
            <p:spPr>
              <a:xfrm>
                <a:off x="89903" y="4806940"/>
                <a:ext cx="250428" cy="224527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6961" extrusionOk="0">
                    <a:moveTo>
                      <a:pt x="3921" y="1"/>
                    </a:moveTo>
                    <a:cubicBezTo>
                      <a:pt x="2893" y="1"/>
                      <a:pt x="1881" y="469"/>
                      <a:pt x="1215" y="1343"/>
                    </a:cubicBezTo>
                    <a:lnTo>
                      <a:pt x="6953" y="4975"/>
                    </a:lnTo>
                    <a:cubicBezTo>
                      <a:pt x="7763" y="3403"/>
                      <a:pt x="7239" y="1474"/>
                      <a:pt x="5739" y="534"/>
                    </a:cubicBezTo>
                    <a:cubicBezTo>
                      <a:pt x="5177" y="174"/>
                      <a:pt x="4546" y="1"/>
                      <a:pt x="3921" y="1"/>
                    </a:cubicBezTo>
                    <a:close/>
                    <a:moveTo>
                      <a:pt x="810" y="1986"/>
                    </a:moveTo>
                    <a:cubicBezTo>
                      <a:pt x="0" y="3558"/>
                      <a:pt x="524" y="5487"/>
                      <a:pt x="2012" y="6427"/>
                    </a:cubicBezTo>
                    <a:cubicBezTo>
                      <a:pt x="2575" y="6787"/>
                      <a:pt x="3207" y="6960"/>
                      <a:pt x="3834" y="6960"/>
                    </a:cubicBezTo>
                    <a:cubicBezTo>
                      <a:pt x="4865" y="6960"/>
                      <a:pt x="5882" y="6492"/>
                      <a:pt x="6549" y="5618"/>
                    </a:cubicBezTo>
                    <a:lnTo>
                      <a:pt x="810" y="1986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27"/>
              <p:cNvSpPr/>
              <p:nvPr/>
            </p:nvSpPr>
            <p:spPr>
              <a:xfrm>
                <a:off x="558794" y="4325276"/>
                <a:ext cx="196272" cy="18191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0" extrusionOk="0">
                    <a:moveTo>
                      <a:pt x="3608" y="0"/>
                    </a:moveTo>
                    <a:lnTo>
                      <a:pt x="1215" y="1632"/>
                    </a:lnTo>
                    <a:cubicBezTo>
                      <a:pt x="251" y="2286"/>
                      <a:pt x="1" y="3596"/>
                      <a:pt x="656" y="4560"/>
                    </a:cubicBezTo>
                    <a:lnTo>
                      <a:pt x="763" y="4715"/>
                    </a:lnTo>
                    <a:cubicBezTo>
                      <a:pt x="1171" y="5316"/>
                      <a:pt x="1833" y="5640"/>
                      <a:pt x="2508" y="5640"/>
                    </a:cubicBezTo>
                    <a:cubicBezTo>
                      <a:pt x="2916" y="5640"/>
                      <a:pt x="3328" y="5522"/>
                      <a:pt x="3692" y="5275"/>
                    </a:cubicBezTo>
                    <a:lnTo>
                      <a:pt x="6085" y="3644"/>
                    </a:lnTo>
                    <a:lnTo>
                      <a:pt x="3608" y="0"/>
                    </a:ln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27"/>
              <p:cNvSpPr/>
              <p:nvPr/>
            </p:nvSpPr>
            <p:spPr>
              <a:xfrm>
                <a:off x="691298" y="4249734"/>
                <a:ext cx="196272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641" extrusionOk="0">
                    <a:moveTo>
                      <a:pt x="3577" y="1"/>
                    </a:moveTo>
                    <a:cubicBezTo>
                      <a:pt x="3169" y="1"/>
                      <a:pt x="2757" y="119"/>
                      <a:pt x="2394" y="366"/>
                    </a:cubicBezTo>
                    <a:lnTo>
                      <a:pt x="0" y="1997"/>
                    </a:lnTo>
                    <a:lnTo>
                      <a:pt x="2489" y="5640"/>
                    </a:lnTo>
                    <a:lnTo>
                      <a:pt x="4870" y="4009"/>
                    </a:lnTo>
                    <a:cubicBezTo>
                      <a:pt x="5834" y="3354"/>
                      <a:pt x="6084" y="2045"/>
                      <a:pt x="5430" y="1092"/>
                    </a:cubicBezTo>
                    <a:lnTo>
                      <a:pt x="5322" y="926"/>
                    </a:lnTo>
                    <a:cubicBezTo>
                      <a:pt x="4914" y="325"/>
                      <a:pt x="4252" y="1"/>
                      <a:pt x="3577" y="1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27"/>
              <p:cNvSpPr/>
              <p:nvPr/>
            </p:nvSpPr>
            <p:spPr>
              <a:xfrm>
                <a:off x="501187" y="4700692"/>
                <a:ext cx="346064" cy="344387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10677" extrusionOk="0">
                    <a:moveTo>
                      <a:pt x="5011" y="0"/>
                    </a:moveTo>
                    <a:cubicBezTo>
                      <a:pt x="4833" y="0"/>
                      <a:pt x="4677" y="135"/>
                      <a:pt x="4656" y="327"/>
                    </a:cubicBezTo>
                    <a:lnTo>
                      <a:pt x="4192" y="3804"/>
                    </a:lnTo>
                    <a:lnTo>
                      <a:pt x="715" y="3339"/>
                    </a:lnTo>
                    <a:cubicBezTo>
                      <a:pt x="700" y="3338"/>
                      <a:pt x="686" y="3337"/>
                      <a:pt x="671" y="3337"/>
                    </a:cubicBezTo>
                    <a:cubicBezTo>
                      <a:pt x="486" y="3337"/>
                      <a:pt x="320" y="3473"/>
                      <a:pt x="298" y="3661"/>
                    </a:cubicBezTo>
                    <a:lnTo>
                      <a:pt x="36" y="5637"/>
                    </a:lnTo>
                    <a:cubicBezTo>
                      <a:pt x="1" y="5840"/>
                      <a:pt x="144" y="6030"/>
                      <a:pt x="358" y="6054"/>
                    </a:cubicBezTo>
                    <a:lnTo>
                      <a:pt x="3835" y="6518"/>
                    </a:lnTo>
                    <a:lnTo>
                      <a:pt x="3370" y="9995"/>
                    </a:lnTo>
                    <a:cubicBezTo>
                      <a:pt x="3346" y="10197"/>
                      <a:pt x="3489" y="10388"/>
                      <a:pt x="3692" y="10412"/>
                    </a:cubicBezTo>
                    <a:lnTo>
                      <a:pt x="5668" y="10674"/>
                    </a:lnTo>
                    <a:cubicBezTo>
                      <a:pt x="5683" y="10675"/>
                      <a:pt x="5698" y="10676"/>
                      <a:pt x="5712" y="10676"/>
                    </a:cubicBezTo>
                    <a:cubicBezTo>
                      <a:pt x="5898" y="10676"/>
                      <a:pt x="6063" y="10540"/>
                      <a:pt x="6085" y="10352"/>
                    </a:cubicBezTo>
                    <a:lnTo>
                      <a:pt x="6549" y="6876"/>
                    </a:lnTo>
                    <a:lnTo>
                      <a:pt x="10026" y="7328"/>
                    </a:lnTo>
                    <a:cubicBezTo>
                      <a:pt x="10046" y="7331"/>
                      <a:pt x="10065" y="7333"/>
                      <a:pt x="10084" y="7333"/>
                    </a:cubicBezTo>
                    <a:cubicBezTo>
                      <a:pt x="10264" y="7333"/>
                      <a:pt x="10421" y="7189"/>
                      <a:pt x="10443" y="7007"/>
                    </a:cubicBezTo>
                    <a:lnTo>
                      <a:pt x="10704" y="5042"/>
                    </a:lnTo>
                    <a:cubicBezTo>
                      <a:pt x="10728" y="4828"/>
                      <a:pt x="10585" y="4649"/>
                      <a:pt x="10383" y="4613"/>
                    </a:cubicBezTo>
                    <a:lnTo>
                      <a:pt x="6906" y="4161"/>
                    </a:lnTo>
                    <a:lnTo>
                      <a:pt x="7359" y="684"/>
                    </a:lnTo>
                    <a:cubicBezTo>
                      <a:pt x="7395" y="470"/>
                      <a:pt x="7252" y="291"/>
                      <a:pt x="7037" y="256"/>
                    </a:cubicBezTo>
                    <a:lnTo>
                      <a:pt x="5073" y="6"/>
                    </a:lnTo>
                    <a:cubicBezTo>
                      <a:pt x="5052" y="2"/>
                      <a:pt x="5031" y="0"/>
                      <a:pt x="5011" y="0"/>
                    </a:cubicBezTo>
                    <a:close/>
                  </a:path>
                </a:pathLst>
              </a:custGeom>
              <a:solidFill>
                <a:srgbClr val="D9D9D9">
                  <a:alpha val="276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77" name="Google Shape;5277;p27"/>
          <p:cNvSpPr txBox="1">
            <a:spLocks noGrp="1"/>
          </p:cNvSpPr>
          <p:nvPr>
            <p:ph type="title"/>
          </p:nvPr>
        </p:nvSpPr>
        <p:spPr>
          <a:xfrm>
            <a:off x="1006790" y="2916100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78" name="Google Shape;5278;p27"/>
          <p:cNvSpPr txBox="1">
            <a:spLocks noGrp="1"/>
          </p:cNvSpPr>
          <p:nvPr>
            <p:ph type="subTitle" idx="1"/>
          </p:nvPr>
        </p:nvSpPr>
        <p:spPr>
          <a:xfrm>
            <a:off x="1018640" y="3490875"/>
            <a:ext cx="18150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79" name="Google Shape;5279;p27"/>
          <p:cNvSpPr txBox="1">
            <a:spLocks noGrp="1"/>
          </p:cNvSpPr>
          <p:nvPr>
            <p:ph type="title" idx="2"/>
          </p:nvPr>
        </p:nvSpPr>
        <p:spPr>
          <a:xfrm>
            <a:off x="3652650" y="2916100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80" name="Google Shape;5280;p27"/>
          <p:cNvSpPr txBox="1">
            <a:spLocks noGrp="1"/>
          </p:cNvSpPr>
          <p:nvPr>
            <p:ph type="subTitle" idx="3"/>
          </p:nvPr>
        </p:nvSpPr>
        <p:spPr>
          <a:xfrm>
            <a:off x="3664500" y="3490875"/>
            <a:ext cx="18150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81" name="Google Shape;5281;p27"/>
          <p:cNvSpPr txBox="1">
            <a:spLocks noGrp="1"/>
          </p:cNvSpPr>
          <p:nvPr>
            <p:ph type="title" idx="4"/>
          </p:nvPr>
        </p:nvSpPr>
        <p:spPr>
          <a:xfrm>
            <a:off x="6298510" y="2916100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82" name="Google Shape;5282;p27"/>
          <p:cNvSpPr txBox="1">
            <a:spLocks noGrp="1"/>
          </p:cNvSpPr>
          <p:nvPr>
            <p:ph type="subTitle" idx="5"/>
          </p:nvPr>
        </p:nvSpPr>
        <p:spPr>
          <a:xfrm>
            <a:off x="6310360" y="3490875"/>
            <a:ext cx="18150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83" name="Google Shape;5283;p27"/>
          <p:cNvSpPr txBox="1">
            <a:spLocks noGrp="1"/>
          </p:cNvSpPr>
          <p:nvPr>
            <p:ph type="title" idx="6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84" name="Google Shape;5284;p27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3">
  <p:cSld name="CUSTOM_12">
    <p:spTree>
      <p:nvGrpSpPr>
        <p:cNvPr id="1" name="Shape 5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6" name="Google Shape;5286;p28"/>
          <p:cNvGrpSpPr/>
          <p:nvPr/>
        </p:nvGrpSpPr>
        <p:grpSpPr>
          <a:xfrm>
            <a:off x="4544723" y="79494"/>
            <a:ext cx="4485187" cy="4946659"/>
            <a:chOff x="4600023" y="98419"/>
            <a:chExt cx="4485187" cy="4946659"/>
          </a:xfrm>
        </p:grpSpPr>
        <p:sp>
          <p:nvSpPr>
            <p:cNvPr id="5287" name="Google Shape;5287;p28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28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28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28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28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28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28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28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28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28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28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28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28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28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28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28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28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28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28"/>
            <p:cNvSpPr/>
            <p:nvPr/>
          </p:nvSpPr>
          <p:spPr>
            <a:xfrm>
              <a:off x="8288286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28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28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28"/>
            <p:cNvSpPr/>
            <p:nvPr/>
          </p:nvSpPr>
          <p:spPr>
            <a:xfrm>
              <a:off x="8698827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28"/>
            <p:cNvSpPr/>
            <p:nvPr/>
          </p:nvSpPr>
          <p:spPr>
            <a:xfrm>
              <a:off x="8256418" y="2147999"/>
              <a:ext cx="349515" cy="435765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28"/>
            <p:cNvSpPr/>
            <p:nvPr/>
          </p:nvSpPr>
          <p:spPr>
            <a:xfrm>
              <a:off x="8318251" y="2305274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28"/>
            <p:cNvSpPr/>
            <p:nvPr/>
          </p:nvSpPr>
          <p:spPr>
            <a:xfrm>
              <a:off x="838692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28"/>
            <p:cNvSpPr/>
            <p:nvPr/>
          </p:nvSpPr>
          <p:spPr>
            <a:xfrm>
              <a:off x="8330927" y="2374687"/>
              <a:ext cx="60156" cy="49931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28"/>
            <p:cNvSpPr/>
            <p:nvPr/>
          </p:nvSpPr>
          <p:spPr>
            <a:xfrm>
              <a:off x="840053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28"/>
            <p:cNvSpPr/>
            <p:nvPr/>
          </p:nvSpPr>
          <p:spPr>
            <a:xfrm>
              <a:off x="8344377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28"/>
            <p:cNvSpPr/>
            <p:nvPr/>
          </p:nvSpPr>
          <p:spPr>
            <a:xfrm>
              <a:off x="841372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28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28"/>
            <p:cNvSpPr/>
            <p:nvPr/>
          </p:nvSpPr>
          <p:spPr>
            <a:xfrm>
              <a:off x="8756435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28"/>
            <p:cNvSpPr/>
            <p:nvPr/>
          </p:nvSpPr>
          <p:spPr>
            <a:xfrm>
              <a:off x="8888938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28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28"/>
            <p:cNvSpPr/>
            <p:nvPr/>
          </p:nvSpPr>
          <p:spPr>
            <a:xfrm>
              <a:off x="8256031" y="3173385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28"/>
            <p:cNvSpPr/>
            <p:nvPr/>
          </p:nvSpPr>
          <p:spPr>
            <a:xfrm>
              <a:off x="8318251" y="332975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28"/>
            <p:cNvSpPr/>
            <p:nvPr/>
          </p:nvSpPr>
          <p:spPr>
            <a:xfrm>
              <a:off x="8386373" y="3314791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28"/>
            <p:cNvSpPr/>
            <p:nvPr/>
          </p:nvSpPr>
          <p:spPr>
            <a:xfrm>
              <a:off x="8330927" y="339926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28"/>
            <p:cNvSpPr/>
            <p:nvPr/>
          </p:nvSpPr>
          <p:spPr>
            <a:xfrm>
              <a:off x="8400436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28"/>
            <p:cNvSpPr/>
            <p:nvPr/>
          </p:nvSpPr>
          <p:spPr>
            <a:xfrm>
              <a:off x="8344377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28"/>
            <p:cNvSpPr/>
            <p:nvPr/>
          </p:nvSpPr>
          <p:spPr>
            <a:xfrm>
              <a:off x="8413983" y="3458777"/>
              <a:ext cx="121440" cy="43609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28"/>
            <p:cNvSpPr/>
            <p:nvPr/>
          </p:nvSpPr>
          <p:spPr>
            <a:xfrm>
              <a:off x="8288286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28"/>
            <p:cNvSpPr/>
            <p:nvPr/>
          </p:nvSpPr>
          <p:spPr>
            <a:xfrm>
              <a:off x="8756435" y="3300663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28"/>
            <p:cNvSpPr/>
            <p:nvPr/>
          </p:nvSpPr>
          <p:spPr>
            <a:xfrm>
              <a:off x="8888938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28"/>
            <p:cNvSpPr/>
            <p:nvPr/>
          </p:nvSpPr>
          <p:spPr>
            <a:xfrm>
              <a:off x="8698827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28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28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28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28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28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28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28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28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28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28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28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28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28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28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28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28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28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28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28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28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28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28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28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28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28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28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28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28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28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28"/>
            <p:cNvSpPr/>
            <p:nvPr/>
          </p:nvSpPr>
          <p:spPr>
            <a:xfrm>
              <a:off x="7262544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28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28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28"/>
            <p:cNvSpPr/>
            <p:nvPr/>
          </p:nvSpPr>
          <p:spPr>
            <a:xfrm>
              <a:off x="7674215" y="1626564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28"/>
            <p:cNvSpPr/>
            <p:nvPr/>
          </p:nvSpPr>
          <p:spPr>
            <a:xfrm>
              <a:off x="7231805" y="2147999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28"/>
            <p:cNvSpPr/>
            <p:nvPr/>
          </p:nvSpPr>
          <p:spPr>
            <a:xfrm>
              <a:off x="7293638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28"/>
            <p:cNvSpPr/>
            <p:nvPr/>
          </p:nvSpPr>
          <p:spPr>
            <a:xfrm>
              <a:off x="7361954" y="2290308"/>
              <a:ext cx="124472" cy="43673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28"/>
            <p:cNvSpPr/>
            <p:nvPr/>
          </p:nvSpPr>
          <p:spPr>
            <a:xfrm>
              <a:off x="7306314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28"/>
            <p:cNvSpPr/>
            <p:nvPr/>
          </p:nvSpPr>
          <p:spPr>
            <a:xfrm>
              <a:off x="737595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28"/>
            <p:cNvSpPr/>
            <p:nvPr/>
          </p:nvSpPr>
          <p:spPr>
            <a:xfrm>
              <a:off x="7319765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28"/>
            <p:cNvSpPr/>
            <p:nvPr/>
          </p:nvSpPr>
          <p:spPr>
            <a:xfrm>
              <a:off x="7388758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28"/>
            <p:cNvSpPr/>
            <p:nvPr/>
          </p:nvSpPr>
          <p:spPr>
            <a:xfrm>
              <a:off x="7262544" y="2757263"/>
              <a:ext cx="250428" cy="224817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28"/>
            <p:cNvSpPr/>
            <p:nvPr/>
          </p:nvSpPr>
          <p:spPr>
            <a:xfrm>
              <a:off x="7731822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28"/>
            <p:cNvSpPr/>
            <p:nvPr/>
          </p:nvSpPr>
          <p:spPr>
            <a:xfrm>
              <a:off x="7864326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28"/>
            <p:cNvSpPr/>
            <p:nvPr/>
          </p:nvSpPr>
          <p:spPr>
            <a:xfrm>
              <a:off x="7674215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28"/>
            <p:cNvSpPr/>
            <p:nvPr/>
          </p:nvSpPr>
          <p:spPr>
            <a:xfrm>
              <a:off x="7231418" y="3172611"/>
              <a:ext cx="350289" cy="436507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28"/>
            <p:cNvSpPr/>
            <p:nvPr/>
          </p:nvSpPr>
          <p:spPr>
            <a:xfrm>
              <a:off x="7293638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28"/>
            <p:cNvSpPr/>
            <p:nvPr/>
          </p:nvSpPr>
          <p:spPr>
            <a:xfrm>
              <a:off x="7361406" y="3314791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28"/>
            <p:cNvSpPr/>
            <p:nvPr/>
          </p:nvSpPr>
          <p:spPr>
            <a:xfrm>
              <a:off x="7306314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28"/>
            <p:cNvSpPr/>
            <p:nvPr/>
          </p:nvSpPr>
          <p:spPr>
            <a:xfrm>
              <a:off x="7375824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28"/>
            <p:cNvSpPr/>
            <p:nvPr/>
          </p:nvSpPr>
          <p:spPr>
            <a:xfrm>
              <a:off x="7319765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28"/>
            <p:cNvSpPr/>
            <p:nvPr/>
          </p:nvSpPr>
          <p:spPr>
            <a:xfrm>
              <a:off x="7389371" y="3458810"/>
              <a:ext cx="121537" cy="43577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28"/>
            <p:cNvSpPr/>
            <p:nvPr/>
          </p:nvSpPr>
          <p:spPr>
            <a:xfrm>
              <a:off x="7262544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28"/>
            <p:cNvSpPr/>
            <p:nvPr/>
          </p:nvSpPr>
          <p:spPr>
            <a:xfrm>
              <a:off x="7731435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28"/>
            <p:cNvSpPr/>
            <p:nvPr/>
          </p:nvSpPr>
          <p:spPr>
            <a:xfrm>
              <a:off x="7864326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28"/>
            <p:cNvSpPr/>
            <p:nvPr/>
          </p:nvSpPr>
          <p:spPr>
            <a:xfrm>
              <a:off x="7674215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28"/>
            <p:cNvSpPr/>
            <p:nvPr/>
          </p:nvSpPr>
          <p:spPr>
            <a:xfrm>
              <a:off x="7231805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28"/>
            <p:cNvSpPr/>
            <p:nvPr/>
          </p:nvSpPr>
          <p:spPr>
            <a:xfrm>
              <a:off x="7293638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28"/>
            <p:cNvSpPr/>
            <p:nvPr/>
          </p:nvSpPr>
          <p:spPr>
            <a:xfrm>
              <a:off x="7361954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28"/>
            <p:cNvSpPr/>
            <p:nvPr/>
          </p:nvSpPr>
          <p:spPr>
            <a:xfrm>
              <a:off x="7306314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28"/>
            <p:cNvSpPr/>
            <p:nvPr/>
          </p:nvSpPr>
          <p:spPr>
            <a:xfrm>
              <a:off x="7375824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28"/>
            <p:cNvSpPr/>
            <p:nvPr/>
          </p:nvSpPr>
          <p:spPr>
            <a:xfrm>
              <a:off x="7319765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28"/>
            <p:cNvSpPr/>
            <p:nvPr/>
          </p:nvSpPr>
          <p:spPr>
            <a:xfrm>
              <a:off x="7388855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28"/>
            <p:cNvSpPr/>
            <p:nvPr/>
          </p:nvSpPr>
          <p:spPr>
            <a:xfrm>
              <a:off x="7262544" y="4806843"/>
              <a:ext cx="250428" cy="224624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28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28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28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28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28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28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28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28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28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28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28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28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28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28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28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28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28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28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28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28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28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28"/>
            <p:cNvSpPr/>
            <p:nvPr/>
          </p:nvSpPr>
          <p:spPr>
            <a:xfrm>
              <a:off x="6239093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28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28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28"/>
            <p:cNvSpPr/>
            <p:nvPr/>
          </p:nvSpPr>
          <p:spPr>
            <a:xfrm>
              <a:off x="6649603" y="1626564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28"/>
            <p:cNvSpPr/>
            <p:nvPr/>
          </p:nvSpPr>
          <p:spPr>
            <a:xfrm>
              <a:off x="6206806" y="2148741"/>
              <a:ext cx="349902" cy="435023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28"/>
            <p:cNvSpPr/>
            <p:nvPr/>
          </p:nvSpPr>
          <p:spPr>
            <a:xfrm>
              <a:off x="6269026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28"/>
            <p:cNvSpPr/>
            <p:nvPr/>
          </p:nvSpPr>
          <p:spPr>
            <a:xfrm>
              <a:off x="6337310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28"/>
            <p:cNvSpPr/>
            <p:nvPr/>
          </p:nvSpPr>
          <p:spPr>
            <a:xfrm>
              <a:off x="6281702" y="2374687"/>
              <a:ext cx="59769" cy="49931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28"/>
            <p:cNvSpPr/>
            <p:nvPr/>
          </p:nvSpPr>
          <p:spPr>
            <a:xfrm>
              <a:off x="6351341" y="2359753"/>
              <a:ext cx="120892" cy="43512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28"/>
            <p:cNvSpPr/>
            <p:nvPr/>
          </p:nvSpPr>
          <p:spPr>
            <a:xfrm>
              <a:off x="6295152" y="2448906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28"/>
            <p:cNvSpPr/>
            <p:nvPr/>
          </p:nvSpPr>
          <p:spPr>
            <a:xfrm>
              <a:off x="6364146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28"/>
            <p:cNvSpPr/>
            <p:nvPr/>
          </p:nvSpPr>
          <p:spPr>
            <a:xfrm>
              <a:off x="6237545" y="2757554"/>
              <a:ext cx="250815" cy="22478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28"/>
            <p:cNvSpPr/>
            <p:nvPr/>
          </p:nvSpPr>
          <p:spPr>
            <a:xfrm>
              <a:off x="6706823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28"/>
            <p:cNvSpPr/>
            <p:nvPr/>
          </p:nvSpPr>
          <p:spPr>
            <a:xfrm>
              <a:off x="6839327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28"/>
            <p:cNvSpPr/>
            <p:nvPr/>
          </p:nvSpPr>
          <p:spPr>
            <a:xfrm>
              <a:off x="6649603" y="2651177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28"/>
            <p:cNvSpPr/>
            <p:nvPr/>
          </p:nvSpPr>
          <p:spPr>
            <a:xfrm>
              <a:off x="6206806" y="3173353"/>
              <a:ext cx="349902" cy="435765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28"/>
            <p:cNvSpPr/>
            <p:nvPr/>
          </p:nvSpPr>
          <p:spPr>
            <a:xfrm>
              <a:off x="6269026" y="332975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28"/>
            <p:cNvSpPr/>
            <p:nvPr/>
          </p:nvSpPr>
          <p:spPr>
            <a:xfrm>
              <a:off x="6336794" y="331479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28"/>
            <p:cNvSpPr/>
            <p:nvPr/>
          </p:nvSpPr>
          <p:spPr>
            <a:xfrm>
              <a:off x="6281702" y="3399267"/>
              <a:ext cx="59769" cy="49963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28"/>
            <p:cNvSpPr/>
            <p:nvPr/>
          </p:nvSpPr>
          <p:spPr>
            <a:xfrm>
              <a:off x="6351212" y="3384688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28"/>
            <p:cNvSpPr/>
            <p:nvPr/>
          </p:nvSpPr>
          <p:spPr>
            <a:xfrm>
              <a:off x="6295152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28"/>
            <p:cNvSpPr/>
            <p:nvPr/>
          </p:nvSpPr>
          <p:spPr>
            <a:xfrm>
              <a:off x="6364404" y="3458777"/>
              <a:ext cx="121795" cy="43609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28"/>
            <p:cNvSpPr/>
            <p:nvPr/>
          </p:nvSpPr>
          <p:spPr>
            <a:xfrm>
              <a:off x="6239093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28"/>
            <p:cNvSpPr/>
            <p:nvPr/>
          </p:nvSpPr>
          <p:spPr>
            <a:xfrm>
              <a:off x="6706823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28"/>
            <p:cNvSpPr/>
            <p:nvPr/>
          </p:nvSpPr>
          <p:spPr>
            <a:xfrm>
              <a:off x="6839327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28"/>
            <p:cNvSpPr/>
            <p:nvPr/>
          </p:nvSpPr>
          <p:spPr>
            <a:xfrm>
              <a:off x="6649603" y="3675789"/>
              <a:ext cx="345677" cy="344677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28"/>
            <p:cNvSpPr/>
            <p:nvPr/>
          </p:nvSpPr>
          <p:spPr>
            <a:xfrm>
              <a:off x="6206806" y="4197965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28"/>
            <p:cNvSpPr/>
            <p:nvPr/>
          </p:nvSpPr>
          <p:spPr>
            <a:xfrm>
              <a:off x="6269026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28"/>
            <p:cNvSpPr/>
            <p:nvPr/>
          </p:nvSpPr>
          <p:spPr>
            <a:xfrm>
              <a:off x="6337310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28"/>
            <p:cNvSpPr/>
            <p:nvPr/>
          </p:nvSpPr>
          <p:spPr>
            <a:xfrm>
              <a:off x="6281702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28"/>
            <p:cNvSpPr/>
            <p:nvPr/>
          </p:nvSpPr>
          <p:spPr>
            <a:xfrm>
              <a:off x="6351212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8"/>
            <p:cNvSpPr/>
            <p:nvPr/>
          </p:nvSpPr>
          <p:spPr>
            <a:xfrm>
              <a:off x="6295152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28"/>
            <p:cNvSpPr/>
            <p:nvPr/>
          </p:nvSpPr>
          <p:spPr>
            <a:xfrm>
              <a:off x="6364243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28"/>
            <p:cNvSpPr/>
            <p:nvPr/>
          </p:nvSpPr>
          <p:spPr>
            <a:xfrm>
              <a:off x="6237545" y="4806940"/>
              <a:ext cx="250815" cy="224592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8"/>
            <p:cNvSpPr/>
            <p:nvPr/>
          </p:nvSpPr>
          <p:spPr>
            <a:xfrm>
              <a:off x="6706823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8"/>
            <p:cNvSpPr/>
            <p:nvPr/>
          </p:nvSpPr>
          <p:spPr>
            <a:xfrm>
              <a:off x="6839327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8"/>
            <p:cNvSpPr/>
            <p:nvPr/>
          </p:nvSpPr>
          <p:spPr>
            <a:xfrm>
              <a:off x="6649603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8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8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8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28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28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28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28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28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28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28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28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28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28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28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28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28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28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28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28"/>
            <p:cNvSpPr/>
            <p:nvPr/>
          </p:nvSpPr>
          <p:spPr>
            <a:xfrm>
              <a:off x="5212933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28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28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28"/>
            <p:cNvSpPr/>
            <p:nvPr/>
          </p:nvSpPr>
          <p:spPr>
            <a:xfrm>
              <a:off x="5624636" y="1626564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28"/>
            <p:cNvSpPr/>
            <p:nvPr/>
          </p:nvSpPr>
          <p:spPr>
            <a:xfrm>
              <a:off x="5182226" y="2147999"/>
              <a:ext cx="349870" cy="435862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28"/>
            <p:cNvSpPr/>
            <p:nvPr/>
          </p:nvSpPr>
          <p:spPr>
            <a:xfrm>
              <a:off x="5244414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28"/>
            <p:cNvSpPr/>
            <p:nvPr/>
          </p:nvSpPr>
          <p:spPr>
            <a:xfrm>
              <a:off x="5312052" y="2290372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28"/>
            <p:cNvSpPr/>
            <p:nvPr/>
          </p:nvSpPr>
          <p:spPr>
            <a:xfrm>
              <a:off x="5257090" y="2374687"/>
              <a:ext cx="59769" cy="49931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28"/>
            <p:cNvSpPr/>
            <p:nvPr/>
          </p:nvSpPr>
          <p:spPr>
            <a:xfrm>
              <a:off x="5326728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28"/>
            <p:cNvSpPr/>
            <p:nvPr/>
          </p:nvSpPr>
          <p:spPr>
            <a:xfrm>
              <a:off x="5270540" y="244890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28"/>
            <p:cNvSpPr/>
            <p:nvPr/>
          </p:nvSpPr>
          <p:spPr>
            <a:xfrm>
              <a:off x="5339534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28"/>
            <p:cNvSpPr/>
            <p:nvPr/>
          </p:nvSpPr>
          <p:spPr>
            <a:xfrm>
              <a:off x="5212933" y="2757263"/>
              <a:ext cx="250815" cy="224817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28"/>
            <p:cNvSpPr/>
            <p:nvPr/>
          </p:nvSpPr>
          <p:spPr>
            <a:xfrm>
              <a:off x="5682211" y="2276051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28"/>
            <p:cNvSpPr/>
            <p:nvPr/>
          </p:nvSpPr>
          <p:spPr>
            <a:xfrm>
              <a:off x="5814714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28"/>
            <p:cNvSpPr/>
            <p:nvPr/>
          </p:nvSpPr>
          <p:spPr>
            <a:xfrm>
              <a:off x="5624636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28"/>
            <p:cNvSpPr/>
            <p:nvPr/>
          </p:nvSpPr>
          <p:spPr>
            <a:xfrm>
              <a:off x="5182226" y="3172611"/>
              <a:ext cx="349870" cy="436507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28"/>
            <p:cNvSpPr/>
            <p:nvPr/>
          </p:nvSpPr>
          <p:spPr>
            <a:xfrm>
              <a:off x="5244414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28"/>
            <p:cNvSpPr/>
            <p:nvPr/>
          </p:nvSpPr>
          <p:spPr>
            <a:xfrm>
              <a:off x="5311601" y="3314856"/>
              <a:ext cx="125085" cy="43996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28"/>
            <p:cNvSpPr/>
            <p:nvPr/>
          </p:nvSpPr>
          <p:spPr>
            <a:xfrm>
              <a:off x="5257090" y="3399267"/>
              <a:ext cx="59769" cy="49963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28"/>
            <p:cNvSpPr/>
            <p:nvPr/>
          </p:nvSpPr>
          <p:spPr>
            <a:xfrm>
              <a:off x="5326599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28"/>
            <p:cNvSpPr/>
            <p:nvPr/>
          </p:nvSpPr>
          <p:spPr>
            <a:xfrm>
              <a:off x="5270540" y="347348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28"/>
            <p:cNvSpPr/>
            <p:nvPr/>
          </p:nvSpPr>
          <p:spPr>
            <a:xfrm>
              <a:off x="5339792" y="3458810"/>
              <a:ext cx="121892" cy="43577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28"/>
            <p:cNvSpPr/>
            <p:nvPr/>
          </p:nvSpPr>
          <p:spPr>
            <a:xfrm>
              <a:off x="5212933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28"/>
            <p:cNvSpPr/>
            <p:nvPr/>
          </p:nvSpPr>
          <p:spPr>
            <a:xfrm>
              <a:off x="5682211" y="3300663"/>
              <a:ext cx="196304" cy="18166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28"/>
            <p:cNvSpPr/>
            <p:nvPr/>
          </p:nvSpPr>
          <p:spPr>
            <a:xfrm>
              <a:off x="5814714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28"/>
            <p:cNvSpPr/>
            <p:nvPr/>
          </p:nvSpPr>
          <p:spPr>
            <a:xfrm>
              <a:off x="5624636" y="3676079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28"/>
            <p:cNvSpPr/>
            <p:nvPr/>
          </p:nvSpPr>
          <p:spPr>
            <a:xfrm>
              <a:off x="5182226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28"/>
            <p:cNvSpPr/>
            <p:nvPr/>
          </p:nvSpPr>
          <p:spPr>
            <a:xfrm>
              <a:off x="5244414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28"/>
            <p:cNvSpPr/>
            <p:nvPr/>
          </p:nvSpPr>
          <p:spPr>
            <a:xfrm>
              <a:off x="5312149" y="4339952"/>
              <a:ext cx="123988" cy="43383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28"/>
            <p:cNvSpPr/>
            <p:nvPr/>
          </p:nvSpPr>
          <p:spPr>
            <a:xfrm>
              <a:off x="5257090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28"/>
            <p:cNvSpPr/>
            <p:nvPr/>
          </p:nvSpPr>
          <p:spPr>
            <a:xfrm>
              <a:off x="5326599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28"/>
            <p:cNvSpPr/>
            <p:nvPr/>
          </p:nvSpPr>
          <p:spPr>
            <a:xfrm>
              <a:off x="5270540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28"/>
            <p:cNvSpPr/>
            <p:nvPr/>
          </p:nvSpPr>
          <p:spPr>
            <a:xfrm>
              <a:off x="5339630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28"/>
            <p:cNvSpPr/>
            <p:nvPr/>
          </p:nvSpPr>
          <p:spPr>
            <a:xfrm>
              <a:off x="5212933" y="4806843"/>
              <a:ext cx="250815" cy="224624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28"/>
            <p:cNvSpPr/>
            <p:nvPr/>
          </p:nvSpPr>
          <p:spPr>
            <a:xfrm>
              <a:off x="5682211" y="4325276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28"/>
            <p:cNvSpPr/>
            <p:nvPr/>
          </p:nvSpPr>
          <p:spPr>
            <a:xfrm>
              <a:off x="5814714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28"/>
            <p:cNvSpPr/>
            <p:nvPr/>
          </p:nvSpPr>
          <p:spPr>
            <a:xfrm>
              <a:off x="5624636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28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28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28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28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28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28"/>
            <p:cNvSpPr/>
            <p:nvPr/>
          </p:nvSpPr>
          <p:spPr>
            <a:xfrm>
              <a:off x="4600023" y="1626564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28"/>
            <p:cNvSpPr/>
            <p:nvPr/>
          </p:nvSpPr>
          <p:spPr>
            <a:xfrm>
              <a:off x="4657631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28"/>
            <p:cNvSpPr/>
            <p:nvPr/>
          </p:nvSpPr>
          <p:spPr>
            <a:xfrm>
              <a:off x="4790102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28"/>
            <p:cNvSpPr/>
            <p:nvPr/>
          </p:nvSpPr>
          <p:spPr>
            <a:xfrm>
              <a:off x="4600023" y="2651564"/>
              <a:ext cx="346032" cy="344000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28"/>
            <p:cNvSpPr/>
            <p:nvPr/>
          </p:nvSpPr>
          <p:spPr>
            <a:xfrm>
              <a:off x="4657631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28"/>
            <p:cNvSpPr/>
            <p:nvPr/>
          </p:nvSpPr>
          <p:spPr>
            <a:xfrm>
              <a:off x="4790102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28"/>
            <p:cNvSpPr/>
            <p:nvPr/>
          </p:nvSpPr>
          <p:spPr>
            <a:xfrm>
              <a:off x="4600023" y="3676079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28"/>
            <p:cNvSpPr/>
            <p:nvPr/>
          </p:nvSpPr>
          <p:spPr>
            <a:xfrm>
              <a:off x="4657631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28"/>
            <p:cNvSpPr/>
            <p:nvPr/>
          </p:nvSpPr>
          <p:spPr>
            <a:xfrm>
              <a:off x="4790102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28"/>
            <p:cNvSpPr/>
            <p:nvPr/>
          </p:nvSpPr>
          <p:spPr>
            <a:xfrm>
              <a:off x="4600023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2" name="Google Shape;5522;p28"/>
          <p:cNvSpPr txBox="1">
            <a:spLocks noGrp="1"/>
          </p:cNvSpPr>
          <p:nvPr>
            <p:ph type="subTitle" idx="1"/>
          </p:nvPr>
        </p:nvSpPr>
        <p:spPr>
          <a:xfrm flipH="1">
            <a:off x="1351719" y="1087693"/>
            <a:ext cx="22845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Work Sans"/>
              <a:buNone/>
              <a:defRPr sz="19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23" name="Google Shape;5523;p28"/>
          <p:cNvSpPr txBox="1">
            <a:spLocks noGrp="1"/>
          </p:cNvSpPr>
          <p:nvPr>
            <p:ph type="subTitle" idx="2"/>
          </p:nvPr>
        </p:nvSpPr>
        <p:spPr>
          <a:xfrm flipH="1">
            <a:off x="1351719" y="1411607"/>
            <a:ext cx="2284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Work Sans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24" name="Google Shape;5524;p28"/>
          <p:cNvSpPr txBox="1">
            <a:spLocks noGrp="1"/>
          </p:cNvSpPr>
          <p:nvPr>
            <p:ph type="subTitle" idx="3"/>
          </p:nvPr>
        </p:nvSpPr>
        <p:spPr>
          <a:xfrm flipH="1">
            <a:off x="1351719" y="2337418"/>
            <a:ext cx="22845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Work Sans"/>
              <a:buNone/>
              <a:defRPr sz="19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25" name="Google Shape;5525;p28"/>
          <p:cNvSpPr txBox="1">
            <a:spLocks noGrp="1"/>
          </p:cNvSpPr>
          <p:nvPr>
            <p:ph type="subTitle" idx="4"/>
          </p:nvPr>
        </p:nvSpPr>
        <p:spPr>
          <a:xfrm flipH="1">
            <a:off x="1351719" y="2661294"/>
            <a:ext cx="2284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Work Sans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26" name="Google Shape;5526;p28"/>
          <p:cNvSpPr txBox="1">
            <a:spLocks noGrp="1"/>
          </p:cNvSpPr>
          <p:nvPr>
            <p:ph type="subTitle" idx="5"/>
          </p:nvPr>
        </p:nvSpPr>
        <p:spPr>
          <a:xfrm flipH="1">
            <a:off x="1351719" y="3587143"/>
            <a:ext cx="22845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Work Sans"/>
              <a:buNone/>
              <a:defRPr sz="19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27" name="Google Shape;5527;p28"/>
          <p:cNvSpPr txBox="1">
            <a:spLocks noGrp="1"/>
          </p:cNvSpPr>
          <p:nvPr>
            <p:ph type="subTitle" idx="6"/>
          </p:nvPr>
        </p:nvSpPr>
        <p:spPr>
          <a:xfrm flipH="1">
            <a:off x="1351719" y="3910957"/>
            <a:ext cx="2284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Work Sans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28" name="Google Shape;5528;p28"/>
          <p:cNvSpPr txBox="1">
            <a:spLocks noGrp="1"/>
          </p:cNvSpPr>
          <p:nvPr>
            <p:ph type="title" hasCustomPrompt="1"/>
          </p:nvPr>
        </p:nvSpPr>
        <p:spPr>
          <a:xfrm flipH="1">
            <a:off x="5135406" y="1366950"/>
            <a:ext cx="762000" cy="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9pPr>
          </a:lstStyle>
          <a:p>
            <a:r>
              <a:t>xx%</a:t>
            </a:r>
          </a:p>
        </p:txBody>
      </p:sp>
      <p:sp>
        <p:nvSpPr>
          <p:cNvPr id="5529" name="Google Shape;5529;p28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5135406" y="2584225"/>
            <a:ext cx="762000" cy="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9pPr>
          </a:lstStyle>
          <a:p>
            <a:r>
              <a:t>xx%</a:t>
            </a:r>
          </a:p>
        </p:txBody>
      </p:sp>
      <p:sp>
        <p:nvSpPr>
          <p:cNvPr id="5530" name="Google Shape;5530;p28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5135406" y="3801500"/>
            <a:ext cx="762000" cy="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9pPr>
          </a:lstStyle>
          <a:p>
            <a:r>
              <a:t>xx%</a:t>
            </a:r>
          </a:p>
        </p:txBody>
      </p:sp>
      <p:sp>
        <p:nvSpPr>
          <p:cNvPr id="5531" name="Google Shape;5531;p28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2" name="Google Shape;5532;p28"/>
          <p:cNvSpPr txBox="1">
            <a:spLocks noGrp="1"/>
          </p:cNvSpPr>
          <p:nvPr>
            <p:ph type="title" idx="9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4">
  <p:cSld name="CUSTOM_13">
    <p:spTree>
      <p:nvGrpSpPr>
        <p:cNvPr id="1" name="Shape 5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4" name="Google Shape;5534;p29"/>
          <p:cNvGrpSpPr/>
          <p:nvPr/>
        </p:nvGrpSpPr>
        <p:grpSpPr>
          <a:xfrm>
            <a:off x="58777" y="98419"/>
            <a:ext cx="9026433" cy="4946659"/>
            <a:chOff x="58777" y="98419"/>
            <a:chExt cx="9026433" cy="4946659"/>
          </a:xfrm>
        </p:grpSpPr>
        <p:sp>
          <p:nvSpPr>
            <p:cNvPr id="5535" name="Google Shape;5535;p29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29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29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29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29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29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29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29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29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29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29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29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29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29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29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29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29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29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29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29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29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29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29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29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29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29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29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29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29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29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29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29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29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29"/>
            <p:cNvSpPr/>
            <p:nvPr/>
          </p:nvSpPr>
          <p:spPr>
            <a:xfrm>
              <a:off x="7231805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29"/>
            <p:cNvSpPr/>
            <p:nvPr/>
          </p:nvSpPr>
          <p:spPr>
            <a:xfrm>
              <a:off x="7293638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29"/>
            <p:cNvSpPr/>
            <p:nvPr/>
          </p:nvSpPr>
          <p:spPr>
            <a:xfrm>
              <a:off x="7361954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29"/>
            <p:cNvSpPr/>
            <p:nvPr/>
          </p:nvSpPr>
          <p:spPr>
            <a:xfrm>
              <a:off x="7306314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29"/>
            <p:cNvSpPr/>
            <p:nvPr/>
          </p:nvSpPr>
          <p:spPr>
            <a:xfrm>
              <a:off x="7375824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29"/>
            <p:cNvSpPr/>
            <p:nvPr/>
          </p:nvSpPr>
          <p:spPr>
            <a:xfrm>
              <a:off x="7319765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29"/>
            <p:cNvSpPr/>
            <p:nvPr/>
          </p:nvSpPr>
          <p:spPr>
            <a:xfrm>
              <a:off x="7388855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29"/>
            <p:cNvSpPr/>
            <p:nvPr/>
          </p:nvSpPr>
          <p:spPr>
            <a:xfrm>
              <a:off x="7262544" y="4806843"/>
              <a:ext cx="250428" cy="224624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29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29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29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29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29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29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29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29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29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29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29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29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29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29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29"/>
            <p:cNvSpPr/>
            <p:nvPr/>
          </p:nvSpPr>
          <p:spPr>
            <a:xfrm>
              <a:off x="6206806" y="4197965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29"/>
            <p:cNvSpPr/>
            <p:nvPr/>
          </p:nvSpPr>
          <p:spPr>
            <a:xfrm>
              <a:off x="6269026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29"/>
            <p:cNvSpPr/>
            <p:nvPr/>
          </p:nvSpPr>
          <p:spPr>
            <a:xfrm>
              <a:off x="6337310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29"/>
            <p:cNvSpPr/>
            <p:nvPr/>
          </p:nvSpPr>
          <p:spPr>
            <a:xfrm>
              <a:off x="6281702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29"/>
            <p:cNvSpPr/>
            <p:nvPr/>
          </p:nvSpPr>
          <p:spPr>
            <a:xfrm>
              <a:off x="6351212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29"/>
            <p:cNvSpPr/>
            <p:nvPr/>
          </p:nvSpPr>
          <p:spPr>
            <a:xfrm>
              <a:off x="6295152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29"/>
            <p:cNvSpPr/>
            <p:nvPr/>
          </p:nvSpPr>
          <p:spPr>
            <a:xfrm>
              <a:off x="6364243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29"/>
            <p:cNvSpPr/>
            <p:nvPr/>
          </p:nvSpPr>
          <p:spPr>
            <a:xfrm>
              <a:off x="6237545" y="4806940"/>
              <a:ext cx="250815" cy="224592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29"/>
            <p:cNvSpPr/>
            <p:nvPr/>
          </p:nvSpPr>
          <p:spPr>
            <a:xfrm>
              <a:off x="6706823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29"/>
            <p:cNvSpPr/>
            <p:nvPr/>
          </p:nvSpPr>
          <p:spPr>
            <a:xfrm>
              <a:off x="6839327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29"/>
            <p:cNvSpPr/>
            <p:nvPr/>
          </p:nvSpPr>
          <p:spPr>
            <a:xfrm>
              <a:off x="6649603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29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29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29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29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29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29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9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9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9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9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9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9"/>
            <p:cNvSpPr/>
            <p:nvPr/>
          </p:nvSpPr>
          <p:spPr>
            <a:xfrm>
              <a:off x="5182226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9"/>
            <p:cNvSpPr/>
            <p:nvPr/>
          </p:nvSpPr>
          <p:spPr>
            <a:xfrm>
              <a:off x="5244414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9"/>
            <p:cNvSpPr/>
            <p:nvPr/>
          </p:nvSpPr>
          <p:spPr>
            <a:xfrm>
              <a:off x="5312149" y="4339952"/>
              <a:ext cx="123988" cy="43383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9"/>
            <p:cNvSpPr/>
            <p:nvPr/>
          </p:nvSpPr>
          <p:spPr>
            <a:xfrm>
              <a:off x="5257090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9"/>
            <p:cNvSpPr/>
            <p:nvPr/>
          </p:nvSpPr>
          <p:spPr>
            <a:xfrm>
              <a:off x="5326599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9"/>
            <p:cNvSpPr/>
            <p:nvPr/>
          </p:nvSpPr>
          <p:spPr>
            <a:xfrm>
              <a:off x="5270540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9"/>
            <p:cNvSpPr/>
            <p:nvPr/>
          </p:nvSpPr>
          <p:spPr>
            <a:xfrm>
              <a:off x="5339630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9"/>
            <p:cNvSpPr/>
            <p:nvPr/>
          </p:nvSpPr>
          <p:spPr>
            <a:xfrm>
              <a:off x="5212933" y="4806843"/>
              <a:ext cx="250815" cy="224624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9"/>
            <p:cNvSpPr/>
            <p:nvPr/>
          </p:nvSpPr>
          <p:spPr>
            <a:xfrm>
              <a:off x="5682211" y="4325276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9"/>
            <p:cNvSpPr/>
            <p:nvPr/>
          </p:nvSpPr>
          <p:spPr>
            <a:xfrm>
              <a:off x="5814714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9"/>
            <p:cNvSpPr/>
            <p:nvPr/>
          </p:nvSpPr>
          <p:spPr>
            <a:xfrm>
              <a:off x="5624636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9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9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9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9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9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9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9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9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9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9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9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9"/>
            <p:cNvSpPr/>
            <p:nvPr/>
          </p:nvSpPr>
          <p:spPr>
            <a:xfrm>
              <a:off x="4157614" y="4197965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9"/>
            <p:cNvSpPr/>
            <p:nvPr/>
          </p:nvSpPr>
          <p:spPr>
            <a:xfrm>
              <a:off x="4219446" y="435446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9"/>
            <p:cNvSpPr/>
            <p:nvPr/>
          </p:nvSpPr>
          <p:spPr>
            <a:xfrm>
              <a:off x="4288117" y="4339952"/>
              <a:ext cx="123827" cy="43254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9"/>
            <p:cNvSpPr/>
            <p:nvPr/>
          </p:nvSpPr>
          <p:spPr>
            <a:xfrm>
              <a:off x="4232090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9"/>
            <p:cNvSpPr/>
            <p:nvPr/>
          </p:nvSpPr>
          <p:spPr>
            <a:xfrm>
              <a:off x="4301987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9"/>
            <p:cNvSpPr/>
            <p:nvPr/>
          </p:nvSpPr>
          <p:spPr>
            <a:xfrm>
              <a:off x="4245928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9"/>
            <p:cNvSpPr/>
            <p:nvPr/>
          </p:nvSpPr>
          <p:spPr>
            <a:xfrm>
              <a:off x="4315018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9"/>
            <p:cNvSpPr/>
            <p:nvPr/>
          </p:nvSpPr>
          <p:spPr>
            <a:xfrm>
              <a:off x="4188320" y="4806940"/>
              <a:ext cx="250428" cy="224592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9"/>
            <p:cNvSpPr/>
            <p:nvPr/>
          </p:nvSpPr>
          <p:spPr>
            <a:xfrm>
              <a:off x="4657631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9"/>
            <p:cNvSpPr/>
            <p:nvPr/>
          </p:nvSpPr>
          <p:spPr>
            <a:xfrm>
              <a:off x="4790102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9"/>
            <p:cNvSpPr/>
            <p:nvPr/>
          </p:nvSpPr>
          <p:spPr>
            <a:xfrm>
              <a:off x="4600023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9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9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9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9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9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9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9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9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9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9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9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9"/>
            <p:cNvSpPr/>
            <p:nvPr/>
          </p:nvSpPr>
          <p:spPr>
            <a:xfrm>
              <a:off x="3133001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9"/>
            <p:cNvSpPr/>
            <p:nvPr/>
          </p:nvSpPr>
          <p:spPr>
            <a:xfrm>
              <a:off x="3194834" y="435446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9"/>
            <p:cNvSpPr/>
            <p:nvPr/>
          </p:nvSpPr>
          <p:spPr>
            <a:xfrm>
              <a:off x="3263118" y="4339823"/>
              <a:ext cx="124343" cy="43383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9"/>
            <p:cNvSpPr/>
            <p:nvPr/>
          </p:nvSpPr>
          <p:spPr>
            <a:xfrm>
              <a:off x="3207510" y="442397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9"/>
            <p:cNvSpPr/>
            <p:nvPr/>
          </p:nvSpPr>
          <p:spPr>
            <a:xfrm>
              <a:off x="3277020" y="440930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9"/>
            <p:cNvSpPr/>
            <p:nvPr/>
          </p:nvSpPr>
          <p:spPr>
            <a:xfrm>
              <a:off x="3221315" y="4498130"/>
              <a:ext cx="59769" cy="50221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9"/>
            <p:cNvSpPr/>
            <p:nvPr/>
          </p:nvSpPr>
          <p:spPr>
            <a:xfrm>
              <a:off x="3290406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9"/>
            <p:cNvSpPr/>
            <p:nvPr/>
          </p:nvSpPr>
          <p:spPr>
            <a:xfrm>
              <a:off x="3163708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9"/>
            <p:cNvSpPr/>
            <p:nvPr/>
          </p:nvSpPr>
          <p:spPr>
            <a:xfrm>
              <a:off x="3633018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9"/>
            <p:cNvSpPr/>
            <p:nvPr/>
          </p:nvSpPr>
          <p:spPr>
            <a:xfrm>
              <a:off x="3765490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9"/>
            <p:cNvSpPr/>
            <p:nvPr/>
          </p:nvSpPr>
          <p:spPr>
            <a:xfrm>
              <a:off x="3575411" y="4700692"/>
              <a:ext cx="345645" cy="344387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9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9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9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9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9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9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9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9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9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9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9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9"/>
            <p:cNvSpPr/>
            <p:nvPr/>
          </p:nvSpPr>
          <p:spPr>
            <a:xfrm>
              <a:off x="2108389" y="4197965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9"/>
            <p:cNvSpPr/>
            <p:nvPr/>
          </p:nvSpPr>
          <p:spPr>
            <a:xfrm>
              <a:off x="2170222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9"/>
            <p:cNvSpPr/>
            <p:nvPr/>
          </p:nvSpPr>
          <p:spPr>
            <a:xfrm>
              <a:off x="2238893" y="4339952"/>
              <a:ext cx="123053" cy="43254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9"/>
            <p:cNvSpPr/>
            <p:nvPr/>
          </p:nvSpPr>
          <p:spPr>
            <a:xfrm>
              <a:off x="2182898" y="442397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9"/>
            <p:cNvSpPr/>
            <p:nvPr/>
          </p:nvSpPr>
          <p:spPr>
            <a:xfrm>
              <a:off x="2252408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9"/>
            <p:cNvSpPr/>
            <p:nvPr/>
          </p:nvSpPr>
          <p:spPr>
            <a:xfrm>
              <a:off x="2196316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9"/>
            <p:cNvSpPr/>
            <p:nvPr/>
          </p:nvSpPr>
          <p:spPr>
            <a:xfrm>
              <a:off x="2265439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9"/>
            <p:cNvSpPr/>
            <p:nvPr/>
          </p:nvSpPr>
          <p:spPr>
            <a:xfrm>
              <a:off x="2138741" y="4806940"/>
              <a:ext cx="250783" cy="224592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9"/>
            <p:cNvSpPr/>
            <p:nvPr/>
          </p:nvSpPr>
          <p:spPr>
            <a:xfrm>
              <a:off x="2608019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9"/>
            <p:cNvSpPr/>
            <p:nvPr/>
          </p:nvSpPr>
          <p:spPr>
            <a:xfrm>
              <a:off x="2740909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9"/>
            <p:cNvSpPr/>
            <p:nvPr/>
          </p:nvSpPr>
          <p:spPr>
            <a:xfrm>
              <a:off x="2550799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9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9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9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9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9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9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9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9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9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9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9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9"/>
            <p:cNvSpPr/>
            <p:nvPr/>
          </p:nvSpPr>
          <p:spPr>
            <a:xfrm>
              <a:off x="1083390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9"/>
            <p:cNvSpPr/>
            <p:nvPr/>
          </p:nvSpPr>
          <p:spPr>
            <a:xfrm>
              <a:off x="1145609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9"/>
            <p:cNvSpPr/>
            <p:nvPr/>
          </p:nvSpPr>
          <p:spPr>
            <a:xfrm>
              <a:off x="1213893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9"/>
            <p:cNvSpPr/>
            <p:nvPr/>
          </p:nvSpPr>
          <p:spPr>
            <a:xfrm>
              <a:off x="1158286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9"/>
            <p:cNvSpPr/>
            <p:nvPr/>
          </p:nvSpPr>
          <p:spPr>
            <a:xfrm>
              <a:off x="1227795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9"/>
            <p:cNvSpPr/>
            <p:nvPr/>
          </p:nvSpPr>
          <p:spPr>
            <a:xfrm>
              <a:off x="1171736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9"/>
            <p:cNvSpPr/>
            <p:nvPr/>
          </p:nvSpPr>
          <p:spPr>
            <a:xfrm>
              <a:off x="1240826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9"/>
            <p:cNvSpPr/>
            <p:nvPr/>
          </p:nvSpPr>
          <p:spPr>
            <a:xfrm>
              <a:off x="1114516" y="4806940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9"/>
            <p:cNvSpPr/>
            <p:nvPr/>
          </p:nvSpPr>
          <p:spPr>
            <a:xfrm>
              <a:off x="1583407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9"/>
            <p:cNvSpPr/>
            <p:nvPr/>
          </p:nvSpPr>
          <p:spPr>
            <a:xfrm>
              <a:off x="1716297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9"/>
            <p:cNvSpPr/>
            <p:nvPr/>
          </p:nvSpPr>
          <p:spPr>
            <a:xfrm>
              <a:off x="1526186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9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9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9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9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9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9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9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9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9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9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9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9"/>
            <p:cNvSpPr/>
            <p:nvPr/>
          </p:nvSpPr>
          <p:spPr>
            <a:xfrm>
              <a:off x="58777" y="4197965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9"/>
            <p:cNvSpPr/>
            <p:nvPr/>
          </p:nvSpPr>
          <p:spPr>
            <a:xfrm>
              <a:off x="120997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9"/>
            <p:cNvSpPr/>
            <p:nvPr/>
          </p:nvSpPr>
          <p:spPr>
            <a:xfrm>
              <a:off x="18928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9"/>
            <p:cNvSpPr/>
            <p:nvPr/>
          </p:nvSpPr>
          <p:spPr>
            <a:xfrm>
              <a:off x="133673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9"/>
            <p:cNvSpPr/>
            <p:nvPr/>
          </p:nvSpPr>
          <p:spPr>
            <a:xfrm>
              <a:off x="203183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9"/>
            <p:cNvSpPr/>
            <p:nvPr/>
          </p:nvSpPr>
          <p:spPr>
            <a:xfrm>
              <a:off x="147124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9"/>
            <p:cNvSpPr/>
            <p:nvPr/>
          </p:nvSpPr>
          <p:spPr>
            <a:xfrm>
              <a:off x="216214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9"/>
            <p:cNvSpPr/>
            <p:nvPr/>
          </p:nvSpPr>
          <p:spPr>
            <a:xfrm>
              <a:off x="89903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9"/>
            <p:cNvSpPr/>
            <p:nvPr/>
          </p:nvSpPr>
          <p:spPr>
            <a:xfrm>
              <a:off x="558794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9"/>
            <p:cNvSpPr/>
            <p:nvPr/>
          </p:nvSpPr>
          <p:spPr>
            <a:xfrm>
              <a:off x="691298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9"/>
            <p:cNvSpPr/>
            <p:nvPr/>
          </p:nvSpPr>
          <p:spPr>
            <a:xfrm>
              <a:off x="501187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3" name="Google Shape;5733;p29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34" name="Google Shape;5734;p29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5" name="Google Shape;5735;p29"/>
          <p:cNvSpPr txBox="1">
            <a:spLocks noGrp="1"/>
          </p:cNvSpPr>
          <p:nvPr>
            <p:ph type="subTitle" idx="1"/>
          </p:nvPr>
        </p:nvSpPr>
        <p:spPr>
          <a:xfrm>
            <a:off x="1097549" y="2408200"/>
            <a:ext cx="24048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Siliguri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5736" name="Google Shape;5736;p29"/>
          <p:cNvSpPr txBox="1">
            <a:spLocks noGrp="1"/>
          </p:cNvSpPr>
          <p:nvPr>
            <p:ph type="subTitle" idx="2"/>
          </p:nvPr>
        </p:nvSpPr>
        <p:spPr>
          <a:xfrm>
            <a:off x="3369374" y="2408200"/>
            <a:ext cx="24048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Siliguri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5737" name="Google Shape;5737;p29"/>
          <p:cNvSpPr txBox="1">
            <a:spLocks noGrp="1"/>
          </p:cNvSpPr>
          <p:nvPr>
            <p:ph type="subTitle" idx="3"/>
          </p:nvPr>
        </p:nvSpPr>
        <p:spPr>
          <a:xfrm>
            <a:off x="1097549" y="2822175"/>
            <a:ext cx="24048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8" name="Google Shape;5738;p29"/>
          <p:cNvSpPr txBox="1">
            <a:spLocks noGrp="1"/>
          </p:cNvSpPr>
          <p:nvPr>
            <p:ph type="subTitle" idx="4"/>
          </p:nvPr>
        </p:nvSpPr>
        <p:spPr>
          <a:xfrm>
            <a:off x="3369374" y="2822175"/>
            <a:ext cx="24048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39" name="Google Shape;5739;p29"/>
          <p:cNvSpPr txBox="1">
            <a:spLocks noGrp="1"/>
          </p:cNvSpPr>
          <p:nvPr>
            <p:ph type="subTitle" idx="5"/>
          </p:nvPr>
        </p:nvSpPr>
        <p:spPr>
          <a:xfrm>
            <a:off x="5641649" y="2408200"/>
            <a:ext cx="24048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Siliguri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5740" name="Google Shape;5740;p29"/>
          <p:cNvSpPr txBox="1">
            <a:spLocks noGrp="1"/>
          </p:cNvSpPr>
          <p:nvPr>
            <p:ph type="subTitle" idx="6"/>
          </p:nvPr>
        </p:nvSpPr>
        <p:spPr>
          <a:xfrm>
            <a:off x="5641649" y="2822175"/>
            <a:ext cx="24048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5">
  <p:cSld name="CUSTOM_16">
    <p:spTree>
      <p:nvGrpSpPr>
        <p:cNvPr id="1" name="Shape 5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2" name="Google Shape;5742;p30"/>
          <p:cNvSpPr txBox="1">
            <a:spLocks noGrp="1"/>
          </p:cNvSpPr>
          <p:nvPr>
            <p:ph type="subTitle" idx="1"/>
          </p:nvPr>
        </p:nvSpPr>
        <p:spPr>
          <a:xfrm>
            <a:off x="5797374" y="1206675"/>
            <a:ext cx="24048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uli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743" name="Google Shape;5743;p30"/>
          <p:cNvSpPr txBox="1">
            <a:spLocks noGrp="1"/>
          </p:cNvSpPr>
          <p:nvPr>
            <p:ph type="subTitle" idx="2"/>
          </p:nvPr>
        </p:nvSpPr>
        <p:spPr>
          <a:xfrm>
            <a:off x="5797374" y="1516623"/>
            <a:ext cx="24048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44" name="Google Shape;5744;p30"/>
          <p:cNvSpPr txBox="1">
            <a:spLocks noGrp="1"/>
          </p:cNvSpPr>
          <p:nvPr>
            <p:ph type="subTitle" idx="3"/>
          </p:nvPr>
        </p:nvSpPr>
        <p:spPr>
          <a:xfrm>
            <a:off x="5797374" y="2274625"/>
            <a:ext cx="24048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uli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745" name="Google Shape;5745;p30"/>
          <p:cNvSpPr txBox="1">
            <a:spLocks noGrp="1"/>
          </p:cNvSpPr>
          <p:nvPr>
            <p:ph type="subTitle" idx="4"/>
          </p:nvPr>
        </p:nvSpPr>
        <p:spPr>
          <a:xfrm>
            <a:off x="5797374" y="2584573"/>
            <a:ext cx="24048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46" name="Google Shape;5746;p30"/>
          <p:cNvSpPr txBox="1">
            <a:spLocks noGrp="1"/>
          </p:cNvSpPr>
          <p:nvPr>
            <p:ph type="subTitle" idx="5"/>
          </p:nvPr>
        </p:nvSpPr>
        <p:spPr>
          <a:xfrm>
            <a:off x="5797374" y="3371700"/>
            <a:ext cx="24048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uli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747" name="Google Shape;5747;p30"/>
          <p:cNvSpPr txBox="1">
            <a:spLocks noGrp="1"/>
          </p:cNvSpPr>
          <p:nvPr>
            <p:ph type="subTitle" idx="6"/>
          </p:nvPr>
        </p:nvSpPr>
        <p:spPr>
          <a:xfrm>
            <a:off x="5797374" y="3683364"/>
            <a:ext cx="24048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748" name="Google Shape;5748;p30"/>
          <p:cNvGrpSpPr/>
          <p:nvPr/>
        </p:nvGrpSpPr>
        <p:grpSpPr>
          <a:xfrm>
            <a:off x="107948" y="98419"/>
            <a:ext cx="4485187" cy="4946659"/>
            <a:chOff x="4600023" y="98419"/>
            <a:chExt cx="4485187" cy="4946659"/>
          </a:xfrm>
        </p:grpSpPr>
        <p:sp>
          <p:nvSpPr>
            <p:cNvPr id="5749" name="Google Shape;5749;p30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30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0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30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30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30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30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30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30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30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30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30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30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30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30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30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0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0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0"/>
            <p:cNvSpPr/>
            <p:nvPr/>
          </p:nvSpPr>
          <p:spPr>
            <a:xfrm>
              <a:off x="8288286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0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0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0"/>
            <p:cNvSpPr/>
            <p:nvPr/>
          </p:nvSpPr>
          <p:spPr>
            <a:xfrm>
              <a:off x="8698827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0"/>
            <p:cNvSpPr/>
            <p:nvPr/>
          </p:nvSpPr>
          <p:spPr>
            <a:xfrm>
              <a:off x="8256418" y="2147999"/>
              <a:ext cx="349515" cy="435765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30"/>
            <p:cNvSpPr/>
            <p:nvPr/>
          </p:nvSpPr>
          <p:spPr>
            <a:xfrm>
              <a:off x="8318251" y="2305274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30"/>
            <p:cNvSpPr/>
            <p:nvPr/>
          </p:nvSpPr>
          <p:spPr>
            <a:xfrm>
              <a:off x="838692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30"/>
            <p:cNvSpPr/>
            <p:nvPr/>
          </p:nvSpPr>
          <p:spPr>
            <a:xfrm>
              <a:off x="8330927" y="2374687"/>
              <a:ext cx="60156" cy="49931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30"/>
            <p:cNvSpPr/>
            <p:nvPr/>
          </p:nvSpPr>
          <p:spPr>
            <a:xfrm>
              <a:off x="840053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30"/>
            <p:cNvSpPr/>
            <p:nvPr/>
          </p:nvSpPr>
          <p:spPr>
            <a:xfrm>
              <a:off x="8344377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30"/>
            <p:cNvSpPr/>
            <p:nvPr/>
          </p:nvSpPr>
          <p:spPr>
            <a:xfrm>
              <a:off x="841372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30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30"/>
            <p:cNvSpPr/>
            <p:nvPr/>
          </p:nvSpPr>
          <p:spPr>
            <a:xfrm>
              <a:off x="8756435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30"/>
            <p:cNvSpPr/>
            <p:nvPr/>
          </p:nvSpPr>
          <p:spPr>
            <a:xfrm>
              <a:off x="8888938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30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30"/>
            <p:cNvSpPr/>
            <p:nvPr/>
          </p:nvSpPr>
          <p:spPr>
            <a:xfrm>
              <a:off x="8256031" y="3173385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30"/>
            <p:cNvSpPr/>
            <p:nvPr/>
          </p:nvSpPr>
          <p:spPr>
            <a:xfrm>
              <a:off x="8318251" y="332975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30"/>
            <p:cNvSpPr/>
            <p:nvPr/>
          </p:nvSpPr>
          <p:spPr>
            <a:xfrm>
              <a:off x="8386373" y="3314791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30"/>
            <p:cNvSpPr/>
            <p:nvPr/>
          </p:nvSpPr>
          <p:spPr>
            <a:xfrm>
              <a:off x="8330927" y="339926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30"/>
            <p:cNvSpPr/>
            <p:nvPr/>
          </p:nvSpPr>
          <p:spPr>
            <a:xfrm>
              <a:off x="8400436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30"/>
            <p:cNvSpPr/>
            <p:nvPr/>
          </p:nvSpPr>
          <p:spPr>
            <a:xfrm>
              <a:off x="8344377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30"/>
            <p:cNvSpPr/>
            <p:nvPr/>
          </p:nvSpPr>
          <p:spPr>
            <a:xfrm>
              <a:off x="8413983" y="3458777"/>
              <a:ext cx="121440" cy="43609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30"/>
            <p:cNvSpPr/>
            <p:nvPr/>
          </p:nvSpPr>
          <p:spPr>
            <a:xfrm>
              <a:off x="8288286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30"/>
            <p:cNvSpPr/>
            <p:nvPr/>
          </p:nvSpPr>
          <p:spPr>
            <a:xfrm>
              <a:off x="8756435" y="3300663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30"/>
            <p:cNvSpPr/>
            <p:nvPr/>
          </p:nvSpPr>
          <p:spPr>
            <a:xfrm>
              <a:off x="8888938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30"/>
            <p:cNvSpPr/>
            <p:nvPr/>
          </p:nvSpPr>
          <p:spPr>
            <a:xfrm>
              <a:off x="8698827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30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0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0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0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0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0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0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0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0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0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0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0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0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0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0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0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0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0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0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0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0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0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0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0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0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30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30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30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30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30"/>
            <p:cNvSpPr/>
            <p:nvPr/>
          </p:nvSpPr>
          <p:spPr>
            <a:xfrm>
              <a:off x="7262544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30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30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30"/>
            <p:cNvSpPr/>
            <p:nvPr/>
          </p:nvSpPr>
          <p:spPr>
            <a:xfrm>
              <a:off x="7674215" y="1626564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30"/>
            <p:cNvSpPr/>
            <p:nvPr/>
          </p:nvSpPr>
          <p:spPr>
            <a:xfrm>
              <a:off x="7231805" y="2147999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30"/>
            <p:cNvSpPr/>
            <p:nvPr/>
          </p:nvSpPr>
          <p:spPr>
            <a:xfrm>
              <a:off x="7293638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30"/>
            <p:cNvSpPr/>
            <p:nvPr/>
          </p:nvSpPr>
          <p:spPr>
            <a:xfrm>
              <a:off x="7361954" y="2290308"/>
              <a:ext cx="124472" cy="43673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30"/>
            <p:cNvSpPr/>
            <p:nvPr/>
          </p:nvSpPr>
          <p:spPr>
            <a:xfrm>
              <a:off x="7306314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30"/>
            <p:cNvSpPr/>
            <p:nvPr/>
          </p:nvSpPr>
          <p:spPr>
            <a:xfrm>
              <a:off x="737595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30"/>
            <p:cNvSpPr/>
            <p:nvPr/>
          </p:nvSpPr>
          <p:spPr>
            <a:xfrm>
              <a:off x="7319765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30"/>
            <p:cNvSpPr/>
            <p:nvPr/>
          </p:nvSpPr>
          <p:spPr>
            <a:xfrm>
              <a:off x="7388758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30"/>
            <p:cNvSpPr/>
            <p:nvPr/>
          </p:nvSpPr>
          <p:spPr>
            <a:xfrm>
              <a:off x="7262544" y="2757263"/>
              <a:ext cx="250428" cy="224817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30"/>
            <p:cNvSpPr/>
            <p:nvPr/>
          </p:nvSpPr>
          <p:spPr>
            <a:xfrm>
              <a:off x="7731822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30"/>
            <p:cNvSpPr/>
            <p:nvPr/>
          </p:nvSpPr>
          <p:spPr>
            <a:xfrm>
              <a:off x="7864326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30"/>
            <p:cNvSpPr/>
            <p:nvPr/>
          </p:nvSpPr>
          <p:spPr>
            <a:xfrm>
              <a:off x="7674215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30"/>
            <p:cNvSpPr/>
            <p:nvPr/>
          </p:nvSpPr>
          <p:spPr>
            <a:xfrm>
              <a:off x="7231418" y="3172611"/>
              <a:ext cx="350289" cy="436507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30"/>
            <p:cNvSpPr/>
            <p:nvPr/>
          </p:nvSpPr>
          <p:spPr>
            <a:xfrm>
              <a:off x="7293638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30"/>
            <p:cNvSpPr/>
            <p:nvPr/>
          </p:nvSpPr>
          <p:spPr>
            <a:xfrm>
              <a:off x="7361406" y="3314791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30"/>
            <p:cNvSpPr/>
            <p:nvPr/>
          </p:nvSpPr>
          <p:spPr>
            <a:xfrm>
              <a:off x="7306314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30"/>
            <p:cNvSpPr/>
            <p:nvPr/>
          </p:nvSpPr>
          <p:spPr>
            <a:xfrm>
              <a:off x="7375824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30"/>
            <p:cNvSpPr/>
            <p:nvPr/>
          </p:nvSpPr>
          <p:spPr>
            <a:xfrm>
              <a:off x="7319765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30"/>
            <p:cNvSpPr/>
            <p:nvPr/>
          </p:nvSpPr>
          <p:spPr>
            <a:xfrm>
              <a:off x="7389371" y="3458810"/>
              <a:ext cx="121537" cy="43577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30"/>
            <p:cNvSpPr/>
            <p:nvPr/>
          </p:nvSpPr>
          <p:spPr>
            <a:xfrm>
              <a:off x="7262544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30"/>
            <p:cNvSpPr/>
            <p:nvPr/>
          </p:nvSpPr>
          <p:spPr>
            <a:xfrm>
              <a:off x="7731435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30"/>
            <p:cNvSpPr/>
            <p:nvPr/>
          </p:nvSpPr>
          <p:spPr>
            <a:xfrm>
              <a:off x="7864326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30"/>
            <p:cNvSpPr/>
            <p:nvPr/>
          </p:nvSpPr>
          <p:spPr>
            <a:xfrm>
              <a:off x="7674215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30"/>
            <p:cNvSpPr/>
            <p:nvPr/>
          </p:nvSpPr>
          <p:spPr>
            <a:xfrm>
              <a:off x="7231805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30"/>
            <p:cNvSpPr/>
            <p:nvPr/>
          </p:nvSpPr>
          <p:spPr>
            <a:xfrm>
              <a:off x="7293638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30"/>
            <p:cNvSpPr/>
            <p:nvPr/>
          </p:nvSpPr>
          <p:spPr>
            <a:xfrm>
              <a:off x="7361954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30"/>
            <p:cNvSpPr/>
            <p:nvPr/>
          </p:nvSpPr>
          <p:spPr>
            <a:xfrm>
              <a:off x="7306314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30"/>
            <p:cNvSpPr/>
            <p:nvPr/>
          </p:nvSpPr>
          <p:spPr>
            <a:xfrm>
              <a:off x="7375824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30"/>
            <p:cNvSpPr/>
            <p:nvPr/>
          </p:nvSpPr>
          <p:spPr>
            <a:xfrm>
              <a:off x="7319765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30"/>
            <p:cNvSpPr/>
            <p:nvPr/>
          </p:nvSpPr>
          <p:spPr>
            <a:xfrm>
              <a:off x="7388855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30"/>
            <p:cNvSpPr/>
            <p:nvPr/>
          </p:nvSpPr>
          <p:spPr>
            <a:xfrm>
              <a:off x="7262544" y="4806843"/>
              <a:ext cx="250428" cy="224624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30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0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30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30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30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30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30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30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30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30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30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30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30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30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30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30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30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30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30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30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30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30"/>
            <p:cNvSpPr/>
            <p:nvPr/>
          </p:nvSpPr>
          <p:spPr>
            <a:xfrm>
              <a:off x="6239093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30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30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30"/>
            <p:cNvSpPr/>
            <p:nvPr/>
          </p:nvSpPr>
          <p:spPr>
            <a:xfrm>
              <a:off x="6649603" y="1626564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30"/>
            <p:cNvSpPr/>
            <p:nvPr/>
          </p:nvSpPr>
          <p:spPr>
            <a:xfrm>
              <a:off x="6206806" y="2148741"/>
              <a:ext cx="349902" cy="435023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30"/>
            <p:cNvSpPr/>
            <p:nvPr/>
          </p:nvSpPr>
          <p:spPr>
            <a:xfrm>
              <a:off x="6269026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30"/>
            <p:cNvSpPr/>
            <p:nvPr/>
          </p:nvSpPr>
          <p:spPr>
            <a:xfrm>
              <a:off x="6337310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30"/>
            <p:cNvSpPr/>
            <p:nvPr/>
          </p:nvSpPr>
          <p:spPr>
            <a:xfrm>
              <a:off x="6281702" y="2374687"/>
              <a:ext cx="59769" cy="49931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0"/>
            <p:cNvSpPr/>
            <p:nvPr/>
          </p:nvSpPr>
          <p:spPr>
            <a:xfrm>
              <a:off x="6351341" y="2359753"/>
              <a:ext cx="120892" cy="43512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0"/>
            <p:cNvSpPr/>
            <p:nvPr/>
          </p:nvSpPr>
          <p:spPr>
            <a:xfrm>
              <a:off x="6295152" y="2448906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0"/>
            <p:cNvSpPr/>
            <p:nvPr/>
          </p:nvSpPr>
          <p:spPr>
            <a:xfrm>
              <a:off x="6364146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0"/>
            <p:cNvSpPr/>
            <p:nvPr/>
          </p:nvSpPr>
          <p:spPr>
            <a:xfrm>
              <a:off x="6237545" y="2757554"/>
              <a:ext cx="250815" cy="22478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0"/>
            <p:cNvSpPr/>
            <p:nvPr/>
          </p:nvSpPr>
          <p:spPr>
            <a:xfrm>
              <a:off x="6706823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0"/>
            <p:cNvSpPr/>
            <p:nvPr/>
          </p:nvSpPr>
          <p:spPr>
            <a:xfrm>
              <a:off x="6839327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0"/>
            <p:cNvSpPr/>
            <p:nvPr/>
          </p:nvSpPr>
          <p:spPr>
            <a:xfrm>
              <a:off x="6649603" y="2651177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0"/>
            <p:cNvSpPr/>
            <p:nvPr/>
          </p:nvSpPr>
          <p:spPr>
            <a:xfrm>
              <a:off x="6206806" y="3173353"/>
              <a:ext cx="349902" cy="435765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0"/>
            <p:cNvSpPr/>
            <p:nvPr/>
          </p:nvSpPr>
          <p:spPr>
            <a:xfrm>
              <a:off x="6269026" y="332975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0"/>
            <p:cNvSpPr/>
            <p:nvPr/>
          </p:nvSpPr>
          <p:spPr>
            <a:xfrm>
              <a:off x="6336794" y="331479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0"/>
            <p:cNvSpPr/>
            <p:nvPr/>
          </p:nvSpPr>
          <p:spPr>
            <a:xfrm>
              <a:off x="6281702" y="3399267"/>
              <a:ext cx="59769" cy="49963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0"/>
            <p:cNvSpPr/>
            <p:nvPr/>
          </p:nvSpPr>
          <p:spPr>
            <a:xfrm>
              <a:off x="6351212" y="3384688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0"/>
            <p:cNvSpPr/>
            <p:nvPr/>
          </p:nvSpPr>
          <p:spPr>
            <a:xfrm>
              <a:off x="6295152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0"/>
            <p:cNvSpPr/>
            <p:nvPr/>
          </p:nvSpPr>
          <p:spPr>
            <a:xfrm>
              <a:off x="6364404" y="3458777"/>
              <a:ext cx="121795" cy="43609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0"/>
            <p:cNvSpPr/>
            <p:nvPr/>
          </p:nvSpPr>
          <p:spPr>
            <a:xfrm>
              <a:off x="6239093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0"/>
            <p:cNvSpPr/>
            <p:nvPr/>
          </p:nvSpPr>
          <p:spPr>
            <a:xfrm>
              <a:off x="6706823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0"/>
            <p:cNvSpPr/>
            <p:nvPr/>
          </p:nvSpPr>
          <p:spPr>
            <a:xfrm>
              <a:off x="6839327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0"/>
            <p:cNvSpPr/>
            <p:nvPr/>
          </p:nvSpPr>
          <p:spPr>
            <a:xfrm>
              <a:off x="6649603" y="3675789"/>
              <a:ext cx="345677" cy="344677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0"/>
            <p:cNvSpPr/>
            <p:nvPr/>
          </p:nvSpPr>
          <p:spPr>
            <a:xfrm>
              <a:off x="6206806" y="4197965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0"/>
            <p:cNvSpPr/>
            <p:nvPr/>
          </p:nvSpPr>
          <p:spPr>
            <a:xfrm>
              <a:off x="6269026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0"/>
            <p:cNvSpPr/>
            <p:nvPr/>
          </p:nvSpPr>
          <p:spPr>
            <a:xfrm>
              <a:off x="6337310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0"/>
            <p:cNvSpPr/>
            <p:nvPr/>
          </p:nvSpPr>
          <p:spPr>
            <a:xfrm>
              <a:off x="6281702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0"/>
            <p:cNvSpPr/>
            <p:nvPr/>
          </p:nvSpPr>
          <p:spPr>
            <a:xfrm>
              <a:off x="6351212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0"/>
            <p:cNvSpPr/>
            <p:nvPr/>
          </p:nvSpPr>
          <p:spPr>
            <a:xfrm>
              <a:off x="6295152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0"/>
            <p:cNvSpPr/>
            <p:nvPr/>
          </p:nvSpPr>
          <p:spPr>
            <a:xfrm>
              <a:off x="6364243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0"/>
            <p:cNvSpPr/>
            <p:nvPr/>
          </p:nvSpPr>
          <p:spPr>
            <a:xfrm>
              <a:off x="6237545" y="4806940"/>
              <a:ext cx="250815" cy="224592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0"/>
            <p:cNvSpPr/>
            <p:nvPr/>
          </p:nvSpPr>
          <p:spPr>
            <a:xfrm>
              <a:off x="6706823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0"/>
            <p:cNvSpPr/>
            <p:nvPr/>
          </p:nvSpPr>
          <p:spPr>
            <a:xfrm>
              <a:off x="6839327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0"/>
            <p:cNvSpPr/>
            <p:nvPr/>
          </p:nvSpPr>
          <p:spPr>
            <a:xfrm>
              <a:off x="6649603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0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0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0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0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0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0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0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0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0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0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0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0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0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0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0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0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0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0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0"/>
            <p:cNvSpPr/>
            <p:nvPr/>
          </p:nvSpPr>
          <p:spPr>
            <a:xfrm>
              <a:off x="5212933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0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0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0"/>
            <p:cNvSpPr/>
            <p:nvPr/>
          </p:nvSpPr>
          <p:spPr>
            <a:xfrm>
              <a:off x="5624636" y="1626564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0"/>
            <p:cNvSpPr/>
            <p:nvPr/>
          </p:nvSpPr>
          <p:spPr>
            <a:xfrm>
              <a:off x="5182226" y="2147999"/>
              <a:ext cx="349870" cy="435862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0"/>
            <p:cNvSpPr/>
            <p:nvPr/>
          </p:nvSpPr>
          <p:spPr>
            <a:xfrm>
              <a:off x="5244414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0"/>
            <p:cNvSpPr/>
            <p:nvPr/>
          </p:nvSpPr>
          <p:spPr>
            <a:xfrm>
              <a:off x="5312052" y="2290372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0"/>
            <p:cNvSpPr/>
            <p:nvPr/>
          </p:nvSpPr>
          <p:spPr>
            <a:xfrm>
              <a:off x="5257090" y="2374687"/>
              <a:ext cx="59769" cy="49931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0"/>
            <p:cNvSpPr/>
            <p:nvPr/>
          </p:nvSpPr>
          <p:spPr>
            <a:xfrm>
              <a:off x="5326728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0"/>
            <p:cNvSpPr/>
            <p:nvPr/>
          </p:nvSpPr>
          <p:spPr>
            <a:xfrm>
              <a:off x="5270540" y="244890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30"/>
            <p:cNvSpPr/>
            <p:nvPr/>
          </p:nvSpPr>
          <p:spPr>
            <a:xfrm>
              <a:off x="5339534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30"/>
            <p:cNvSpPr/>
            <p:nvPr/>
          </p:nvSpPr>
          <p:spPr>
            <a:xfrm>
              <a:off x="5212933" y="2757263"/>
              <a:ext cx="250815" cy="224817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0"/>
            <p:cNvSpPr/>
            <p:nvPr/>
          </p:nvSpPr>
          <p:spPr>
            <a:xfrm>
              <a:off x="5682211" y="2276051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0"/>
            <p:cNvSpPr/>
            <p:nvPr/>
          </p:nvSpPr>
          <p:spPr>
            <a:xfrm>
              <a:off x="5814714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0"/>
            <p:cNvSpPr/>
            <p:nvPr/>
          </p:nvSpPr>
          <p:spPr>
            <a:xfrm>
              <a:off x="5624636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0"/>
            <p:cNvSpPr/>
            <p:nvPr/>
          </p:nvSpPr>
          <p:spPr>
            <a:xfrm>
              <a:off x="5182226" y="3172611"/>
              <a:ext cx="349870" cy="436507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0"/>
            <p:cNvSpPr/>
            <p:nvPr/>
          </p:nvSpPr>
          <p:spPr>
            <a:xfrm>
              <a:off x="5244414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0"/>
            <p:cNvSpPr/>
            <p:nvPr/>
          </p:nvSpPr>
          <p:spPr>
            <a:xfrm>
              <a:off x="5311601" y="3314856"/>
              <a:ext cx="125085" cy="43996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0"/>
            <p:cNvSpPr/>
            <p:nvPr/>
          </p:nvSpPr>
          <p:spPr>
            <a:xfrm>
              <a:off x="5257090" y="3399267"/>
              <a:ext cx="59769" cy="49963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0"/>
            <p:cNvSpPr/>
            <p:nvPr/>
          </p:nvSpPr>
          <p:spPr>
            <a:xfrm>
              <a:off x="5326599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0"/>
            <p:cNvSpPr/>
            <p:nvPr/>
          </p:nvSpPr>
          <p:spPr>
            <a:xfrm>
              <a:off x="5270540" y="347348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0"/>
            <p:cNvSpPr/>
            <p:nvPr/>
          </p:nvSpPr>
          <p:spPr>
            <a:xfrm>
              <a:off x="5339792" y="3458810"/>
              <a:ext cx="121892" cy="43577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0"/>
            <p:cNvSpPr/>
            <p:nvPr/>
          </p:nvSpPr>
          <p:spPr>
            <a:xfrm>
              <a:off x="5212933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0"/>
            <p:cNvSpPr/>
            <p:nvPr/>
          </p:nvSpPr>
          <p:spPr>
            <a:xfrm>
              <a:off x="5682211" y="3300663"/>
              <a:ext cx="196304" cy="18166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0"/>
            <p:cNvSpPr/>
            <p:nvPr/>
          </p:nvSpPr>
          <p:spPr>
            <a:xfrm>
              <a:off x="5814714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0"/>
            <p:cNvSpPr/>
            <p:nvPr/>
          </p:nvSpPr>
          <p:spPr>
            <a:xfrm>
              <a:off x="5624636" y="3676079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0"/>
            <p:cNvSpPr/>
            <p:nvPr/>
          </p:nvSpPr>
          <p:spPr>
            <a:xfrm>
              <a:off x="5182226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0"/>
            <p:cNvSpPr/>
            <p:nvPr/>
          </p:nvSpPr>
          <p:spPr>
            <a:xfrm>
              <a:off x="5244414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0"/>
            <p:cNvSpPr/>
            <p:nvPr/>
          </p:nvSpPr>
          <p:spPr>
            <a:xfrm>
              <a:off x="5312149" y="4339952"/>
              <a:ext cx="123988" cy="43383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0"/>
            <p:cNvSpPr/>
            <p:nvPr/>
          </p:nvSpPr>
          <p:spPr>
            <a:xfrm>
              <a:off x="5257090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0"/>
            <p:cNvSpPr/>
            <p:nvPr/>
          </p:nvSpPr>
          <p:spPr>
            <a:xfrm>
              <a:off x="5326599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0"/>
            <p:cNvSpPr/>
            <p:nvPr/>
          </p:nvSpPr>
          <p:spPr>
            <a:xfrm>
              <a:off x="5270540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0"/>
            <p:cNvSpPr/>
            <p:nvPr/>
          </p:nvSpPr>
          <p:spPr>
            <a:xfrm>
              <a:off x="5339630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0"/>
            <p:cNvSpPr/>
            <p:nvPr/>
          </p:nvSpPr>
          <p:spPr>
            <a:xfrm>
              <a:off x="5212933" y="4806843"/>
              <a:ext cx="250815" cy="224624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0"/>
            <p:cNvSpPr/>
            <p:nvPr/>
          </p:nvSpPr>
          <p:spPr>
            <a:xfrm>
              <a:off x="5682211" y="4325276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0"/>
            <p:cNvSpPr/>
            <p:nvPr/>
          </p:nvSpPr>
          <p:spPr>
            <a:xfrm>
              <a:off x="5814714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0"/>
            <p:cNvSpPr/>
            <p:nvPr/>
          </p:nvSpPr>
          <p:spPr>
            <a:xfrm>
              <a:off x="5624636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0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0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0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0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0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0"/>
            <p:cNvSpPr/>
            <p:nvPr/>
          </p:nvSpPr>
          <p:spPr>
            <a:xfrm>
              <a:off x="4600023" y="1626564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0"/>
            <p:cNvSpPr/>
            <p:nvPr/>
          </p:nvSpPr>
          <p:spPr>
            <a:xfrm>
              <a:off x="4657631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0"/>
            <p:cNvSpPr/>
            <p:nvPr/>
          </p:nvSpPr>
          <p:spPr>
            <a:xfrm>
              <a:off x="4790102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0"/>
            <p:cNvSpPr/>
            <p:nvPr/>
          </p:nvSpPr>
          <p:spPr>
            <a:xfrm>
              <a:off x="4600023" y="2651564"/>
              <a:ext cx="346032" cy="344000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0"/>
            <p:cNvSpPr/>
            <p:nvPr/>
          </p:nvSpPr>
          <p:spPr>
            <a:xfrm>
              <a:off x="4657631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0"/>
            <p:cNvSpPr/>
            <p:nvPr/>
          </p:nvSpPr>
          <p:spPr>
            <a:xfrm>
              <a:off x="4790102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0"/>
            <p:cNvSpPr/>
            <p:nvPr/>
          </p:nvSpPr>
          <p:spPr>
            <a:xfrm>
              <a:off x="4600023" y="3676079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30"/>
            <p:cNvSpPr/>
            <p:nvPr/>
          </p:nvSpPr>
          <p:spPr>
            <a:xfrm>
              <a:off x="4657631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0"/>
            <p:cNvSpPr/>
            <p:nvPr/>
          </p:nvSpPr>
          <p:spPr>
            <a:xfrm>
              <a:off x="4790102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0"/>
            <p:cNvSpPr/>
            <p:nvPr/>
          </p:nvSpPr>
          <p:spPr>
            <a:xfrm>
              <a:off x="4600023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4" name="Google Shape;5984;p30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85" name="Google Shape;5985;p30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3">
  <p:cSld name="BIG_NUMBER_1_1_1_1">
    <p:spTree>
      <p:nvGrpSpPr>
        <p:cNvPr id="1" name="Shape 6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1" name="Google Shape;6371;p33"/>
          <p:cNvSpPr txBox="1">
            <a:spLocks noGrp="1"/>
          </p:cNvSpPr>
          <p:nvPr>
            <p:ph type="subTitle" idx="1"/>
          </p:nvPr>
        </p:nvSpPr>
        <p:spPr>
          <a:xfrm>
            <a:off x="2688764" y="2160625"/>
            <a:ext cx="20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72" name="Google Shape;6372;p33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373" name="Google Shape;6373;p33"/>
          <p:cNvGrpSpPr/>
          <p:nvPr/>
        </p:nvGrpSpPr>
        <p:grpSpPr>
          <a:xfrm>
            <a:off x="58777" y="98419"/>
            <a:ext cx="9026433" cy="1461087"/>
            <a:chOff x="58777" y="98419"/>
            <a:chExt cx="9026433" cy="1461087"/>
          </a:xfrm>
        </p:grpSpPr>
        <p:sp>
          <p:nvSpPr>
            <p:cNvPr id="6374" name="Google Shape;6374;p33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3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3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3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3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3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3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3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3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3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3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3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3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3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3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3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3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3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3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3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3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3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3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3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3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3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3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3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3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3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3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3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3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3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3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3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3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3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3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3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3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3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3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3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3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3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3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3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3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3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3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3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3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3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3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3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3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3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3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3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3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3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3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33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33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33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33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3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3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3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3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3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3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3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3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3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3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3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3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3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3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3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3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3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3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3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3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3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3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3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3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3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3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3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3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3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3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3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3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3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3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3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3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3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3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3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3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3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3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3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3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3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3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3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3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3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3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3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3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3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3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3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3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3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3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3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3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3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3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3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3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3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3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3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3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3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3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3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3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3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3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3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3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3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3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3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3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3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3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3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3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3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3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3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3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3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3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3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3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3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3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3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3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3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3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3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3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3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3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3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3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3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3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3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3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3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3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3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33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33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4" name="Google Shape;6554;p33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5" name="Google Shape;6555;p33"/>
          <p:cNvSpPr txBox="1">
            <a:spLocks noGrp="1"/>
          </p:cNvSpPr>
          <p:nvPr>
            <p:ph type="subTitle" idx="2"/>
          </p:nvPr>
        </p:nvSpPr>
        <p:spPr>
          <a:xfrm>
            <a:off x="1012364" y="4066212"/>
            <a:ext cx="20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6" name="Google Shape;6556;p33"/>
          <p:cNvSpPr txBox="1">
            <a:spLocks noGrp="1"/>
          </p:cNvSpPr>
          <p:nvPr>
            <p:ph type="subTitle" idx="3"/>
          </p:nvPr>
        </p:nvSpPr>
        <p:spPr>
          <a:xfrm>
            <a:off x="6044536" y="2160625"/>
            <a:ext cx="20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7" name="Google Shape;6557;p33"/>
          <p:cNvSpPr txBox="1">
            <a:spLocks noGrp="1"/>
          </p:cNvSpPr>
          <p:nvPr>
            <p:ph type="subTitle" idx="4"/>
          </p:nvPr>
        </p:nvSpPr>
        <p:spPr>
          <a:xfrm>
            <a:off x="4368136" y="4066212"/>
            <a:ext cx="20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8" name="Google Shape;6558;p33"/>
          <p:cNvSpPr txBox="1">
            <a:spLocks noGrp="1"/>
          </p:cNvSpPr>
          <p:nvPr>
            <p:ph type="title" idx="5"/>
          </p:nvPr>
        </p:nvSpPr>
        <p:spPr>
          <a:xfrm>
            <a:off x="1012364" y="3645912"/>
            <a:ext cx="208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59" name="Google Shape;6559;p33"/>
          <p:cNvSpPr txBox="1">
            <a:spLocks noGrp="1"/>
          </p:cNvSpPr>
          <p:nvPr>
            <p:ph type="title" idx="6"/>
          </p:nvPr>
        </p:nvSpPr>
        <p:spPr>
          <a:xfrm>
            <a:off x="2688764" y="1740325"/>
            <a:ext cx="208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60" name="Google Shape;6560;p33"/>
          <p:cNvSpPr txBox="1">
            <a:spLocks noGrp="1"/>
          </p:cNvSpPr>
          <p:nvPr>
            <p:ph type="title" idx="7"/>
          </p:nvPr>
        </p:nvSpPr>
        <p:spPr>
          <a:xfrm>
            <a:off x="6197536" y="1740325"/>
            <a:ext cx="1781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61" name="Google Shape;6561;p33"/>
          <p:cNvSpPr txBox="1">
            <a:spLocks noGrp="1"/>
          </p:cNvSpPr>
          <p:nvPr>
            <p:ph type="title" idx="8"/>
          </p:nvPr>
        </p:nvSpPr>
        <p:spPr>
          <a:xfrm>
            <a:off x="4521136" y="3645912"/>
            <a:ext cx="1781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3"/>
          <p:cNvGrpSpPr/>
          <p:nvPr/>
        </p:nvGrpSpPr>
        <p:grpSpPr>
          <a:xfrm>
            <a:off x="58777" y="98419"/>
            <a:ext cx="9026433" cy="4946659"/>
            <a:chOff x="311925" y="921250"/>
            <a:chExt cx="6996150" cy="3834025"/>
          </a:xfrm>
        </p:grpSpPr>
        <p:sp>
          <p:nvSpPr>
            <p:cNvPr id="509" name="Google Shape;509;p3"/>
            <p:cNvSpPr/>
            <p:nvPr/>
          </p:nvSpPr>
          <p:spPr>
            <a:xfrm>
              <a:off x="6665700" y="921250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6713625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6766750" y="1031775"/>
              <a:ext cx="96225" cy="33875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67234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6777325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67338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678762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6689525" y="1393950"/>
              <a:ext cx="194075" cy="174175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705325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715595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700860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6665400" y="1716100"/>
              <a:ext cx="271200" cy="337600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6713625" y="18372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67664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67234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6777400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673387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678782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6690400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7053250" y="181492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715595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7008600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6665700" y="2509825"/>
              <a:ext cx="270900" cy="337750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6713625" y="2631725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67668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67234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6777400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673387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6787625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6689525" y="2982275"/>
              <a:ext cx="194075" cy="17422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705325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715595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700860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6665400" y="33045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6713625" y="3425775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6766425" y="34141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67234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677732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67338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6787825" y="3525775"/>
              <a:ext cx="94125" cy="33800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6690400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7053250" y="3403225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715595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700860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6665700" y="4098125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6713625" y="4220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67668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67234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677732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673387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6787700" y="4319900"/>
              <a:ext cx="94750" cy="33875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6689525" y="4570700"/>
              <a:ext cx="194075" cy="174075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705325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715595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7008600" y="4488125"/>
              <a:ext cx="268225" cy="267150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5871550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59194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5972325" y="1031775"/>
              <a:ext cx="96500" cy="33875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5929300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59831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593972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59931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5895375" y="1393750"/>
              <a:ext cx="194100" cy="174150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625910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63618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621445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5871250" y="1715600"/>
              <a:ext cx="271500" cy="338100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59194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5972000" y="18258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5929300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59832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593972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599367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58953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625880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636180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6214450" y="210567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5871550" y="2509825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59194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59724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5929300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59832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593972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59932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5895375" y="2982050"/>
              <a:ext cx="194100" cy="174250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25910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636180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621445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5871250" y="3303975"/>
              <a:ext cx="271500" cy="338325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9194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5972000" y="34141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929300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9831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593972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5993675" y="3525800"/>
              <a:ext cx="94200" cy="33775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8953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625880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636180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21445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5871550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59194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9724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5929300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59831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93972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59932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5895375" y="4570625"/>
              <a:ext cx="194100" cy="174100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625910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36180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214450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5077400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512532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5178175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13515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51890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51455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519905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5100925" y="1393950"/>
              <a:ext cx="194400" cy="174175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5464650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55673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5420300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5077100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12532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51778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513515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51891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51455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519925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51021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546465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55673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5420300" y="210567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077100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512532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51782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13515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51891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51455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51990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5100925" y="2982275"/>
              <a:ext cx="194400" cy="17422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5464650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55673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5420300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5077100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5125325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5177850" y="341417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513515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51890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51455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5199250" y="3525775"/>
              <a:ext cx="94400" cy="33800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51021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546465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55673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5420300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5077100" y="4098700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12532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51782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513515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51890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51455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51991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5100925" y="4570700"/>
              <a:ext cx="194400" cy="174075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5464650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55673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5420300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282975" y="921250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43311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4383600" y="10318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434100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43948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43514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440487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4306775" y="1393750"/>
              <a:ext cx="194400" cy="174150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4670500" y="1020500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7732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62587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42829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43311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4383175" y="182592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434100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43949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435142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440510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43067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4670500" y="181492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47732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462587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2829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3311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4383600" y="26201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434100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43949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3514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4049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306775" y="2982050"/>
              <a:ext cx="194400" cy="174250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670500" y="260907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7732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6258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282975" y="3303975"/>
              <a:ext cx="271175" cy="338325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43311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383250" y="3414225"/>
              <a:ext cx="96950" cy="34100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34100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3948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35142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4405100" y="3525800"/>
              <a:ext cx="94475" cy="33775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43067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4670500" y="3403225"/>
              <a:ext cx="152150" cy="14080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47732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462587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42829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43311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4383675" y="4208750"/>
              <a:ext cx="96100" cy="33625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34100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3948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435142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4404975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306775" y="4570625"/>
              <a:ext cx="194400" cy="174100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670500" y="4197375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7732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2587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488825" y="921825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353675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3589875" y="1031875"/>
              <a:ext cx="96075" cy="33775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35465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36007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355727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61072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3512625" y="1393950"/>
              <a:ext cx="194100" cy="174175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38763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39790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38317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3488825" y="1715975"/>
              <a:ext cx="270875" cy="337725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353675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589525" y="1825875"/>
              <a:ext cx="96775" cy="34050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5465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36008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355727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3610950" y="1937225"/>
              <a:ext cx="94475" cy="34050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3513825" y="2188200"/>
              <a:ext cx="192900" cy="173650"/>
            </a:xfrm>
            <a:custGeom>
              <a:avLst/>
              <a:gdLst/>
              <a:ahLst/>
              <a:cxnLst/>
              <a:rect l="l" t="t" r="r" b="b"/>
              <a:pathLst>
                <a:path w="7716" h="6946" extrusionOk="0">
                  <a:moveTo>
                    <a:pt x="3892" y="0"/>
                  </a:moveTo>
                  <a:cubicBezTo>
                    <a:pt x="2858" y="0"/>
                    <a:pt x="1840" y="469"/>
                    <a:pt x="1179" y="1346"/>
                  </a:cubicBezTo>
                  <a:lnTo>
                    <a:pt x="6906" y="4965"/>
                  </a:lnTo>
                  <a:cubicBezTo>
                    <a:pt x="7716" y="3394"/>
                    <a:pt x="7192" y="1465"/>
                    <a:pt x="5703" y="524"/>
                  </a:cubicBezTo>
                  <a:cubicBezTo>
                    <a:pt x="5144" y="171"/>
                    <a:pt x="4515" y="0"/>
                    <a:pt x="3892" y="0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48"/>
                    <a:pt x="477" y="5477"/>
                    <a:pt x="1953" y="6418"/>
                  </a:cubicBezTo>
                  <a:cubicBezTo>
                    <a:pt x="2520" y="6774"/>
                    <a:pt x="3155" y="6945"/>
                    <a:pt x="3782" y="6945"/>
                  </a:cubicBezTo>
                  <a:cubicBezTo>
                    <a:pt x="4813" y="6945"/>
                    <a:pt x="5828" y="6482"/>
                    <a:pt x="6501" y="5608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38763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39790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383172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3488825" y="2510400"/>
              <a:ext cx="270875" cy="337175"/>
            </a:xfrm>
            <a:custGeom>
              <a:avLst/>
              <a:gdLst/>
              <a:ahLst/>
              <a:cxnLst/>
              <a:rect l="l" t="t" r="r" b="b"/>
              <a:pathLst>
                <a:path w="10835" h="13487" extrusionOk="0">
                  <a:moveTo>
                    <a:pt x="4145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0" y="1162"/>
                    <a:pt x="4751" y="1364"/>
                    <a:pt x="4632" y="1507"/>
                  </a:cubicBezTo>
                  <a:lnTo>
                    <a:pt x="3834" y="1662"/>
                  </a:lnTo>
                  <a:cubicBezTo>
                    <a:pt x="3667" y="1567"/>
                    <a:pt x="3536" y="1400"/>
                    <a:pt x="3501" y="1209"/>
                  </a:cubicBezTo>
                  <a:lnTo>
                    <a:pt x="3501" y="1197"/>
                  </a:lnTo>
                  <a:cubicBezTo>
                    <a:pt x="3386" y="700"/>
                    <a:pt x="3769" y="408"/>
                    <a:pt x="4145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2" y="2899"/>
                    <a:pt x="8394" y="3162"/>
                  </a:cubicBezTo>
                  <a:lnTo>
                    <a:pt x="9775" y="10734"/>
                  </a:lnTo>
                  <a:cubicBezTo>
                    <a:pt x="9835" y="11032"/>
                    <a:pt x="9632" y="11318"/>
                    <a:pt x="9335" y="11365"/>
                  </a:cubicBezTo>
                  <a:lnTo>
                    <a:pt x="3072" y="12508"/>
                  </a:lnTo>
                  <a:cubicBezTo>
                    <a:pt x="3037" y="12515"/>
                    <a:pt x="3002" y="12519"/>
                    <a:pt x="2967" y="12519"/>
                  </a:cubicBezTo>
                  <a:cubicBezTo>
                    <a:pt x="2708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1000" y="4198"/>
                    <a:pt x="1203" y="3912"/>
                    <a:pt x="1500" y="3864"/>
                  </a:cubicBezTo>
                  <a:lnTo>
                    <a:pt x="2239" y="3722"/>
                  </a:lnTo>
                  <a:cubicBezTo>
                    <a:pt x="2281" y="3932"/>
                    <a:pt x="2462" y="4087"/>
                    <a:pt x="2669" y="4087"/>
                  </a:cubicBezTo>
                  <a:cubicBezTo>
                    <a:pt x="2696" y="4087"/>
                    <a:pt x="2723" y="4084"/>
                    <a:pt x="2751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13" y="2852"/>
                  </a:cubicBezTo>
                  <a:lnTo>
                    <a:pt x="7751" y="2721"/>
                  </a:lnTo>
                  <a:cubicBezTo>
                    <a:pt x="7786" y="2714"/>
                    <a:pt x="7821" y="2711"/>
                    <a:pt x="7856" y="2711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1" y="19"/>
                  </a:cubicBezTo>
                  <a:cubicBezTo>
                    <a:pt x="3358" y="126"/>
                    <a:pt x="2965" y="685"/>
                    <a:pt x="3072" y="1281"/>
                  </a:cubicBezTo>
                  <a:cubicBezTo>
                    <a:pt x="3096" y="1447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22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18" y="13486"/>
                    <a:pt x="2536" y="13486"/>
                  </a:cubicBezTo>
                  <a:cubicBezTo>
                    <a:pt x="2587" y="13486"/>
                    <a:pt x="2639" y="13482"/>
                    <a:pt x="2691" y="13473"/>
                  </a:cubicBezTo>
                  <a:lnTo>
                    <a:pt x="10037" y="12139"/>
                  </a:lnTo>
                  <a:cubicBezTo>
                    <a:pt x="10513" y="12044"/>
                    <a:pt x="10835" y="11580"/>
                    <a:pt x="10752" y="11091"/>
                  </a:cubicBezTo>
                  <a:lnTo>
                    <a:pt x="9180" y="2459"/>
                  </a:lnTo>
                  <a:cubicBezTo>
                    <a:pt x="9095" y="2025"/>
                    <a:pt x="8717" y="1732"/>
                    <a:pt x="8291" y="1732"/>
                  </a:cubicBezTo>
                  <a:cubicBezTo>
                    <a:pt x="8239" y="1732"/>
                    <a:pt x="8185" y="1736"/>
                    <a:pt x="8132" y="1745"/>
                  </a:cubicBezTo>
                  <a:lnTo>
                    <a:pt x="6858" y="1983"/>
                  </a:lnTo>
                  <a:lnTo>
                    <a:pt x="6811" y="1709"/>
                  </a:lnTo>
                  <a:cubicBezTo>
                    <a:pt x="6746" y="1419"/>
                    <a:pt x="6497" y="1226"/>
                    <a:pt x="6213" y="1226"/>
                  </a:cubicBezTo>
                  <a:cubicBezTo>
                    <a:pt x="6183" y="1226"/>
                    <a:pt x="6151" y="1228"/>
                    <a:pt x="6120" y="1233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353675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3589975" y="2620175"/>
              <a:ext cx="95975" cy="33800"/>
            </a:xfrm>
            <a:custGeom>
              <a:avLst/>
              <a:gdLst/>
              <a:ahLst/>
              <a:cxnLst/>
              <a:rect l="l" t="t" r="r" b="b"/>
              <a:pathLst>
                <a:path w="3839" h="1352" extrusionOk="0">
                  <a:moveTo>
                    <a:pt x="3229" y="0"/>
                  </a:moveTo>
                  <a:cubicBezTo>
                    <a:pt x="3198" y="0"/>
                    <a:pt x="3167" y="3"/>
                    <a:pt x="3134" y="9"/>
                  </a:cubicBez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7" y="1352"/>
                    <a:pt x="659" y="1349"/>
                    <a:pt x="693" y="1343"/>
                  </a:cubicBezTo>
                  <a:lnTo>
                    <a:pt x="3300" y="866"/>
                  </a:lnTo>
                  <a:cubicBezTo>
                    <a:pt x="3839" y="777"/>
                    <a:pt x="3722" y="0"/>
                    <a:pt x="32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35465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80" y="0"/>
                    <a:pt x="931" y="5"/>
                    <a:pt x="882" y="15"/>
                  </a:cubicBezTo>
                  <a:cubicBezTo>
                    <a:pt x="203" y="122"/>
                    <a:pt x="1" y="1015"/>
                    <a:pt x="572" y="1408"/>
                  </a:cubicBezTo>
                  <a:cubicBezTo>
                    <a:pt x="711" y="1505"/>
                    <a:pt x="861" y="1548"/>
                    <a:pt x="1008" y="1548"/>
                  </a:cubicBezTo>
                  <a:cubicBezTo>
                    <a:pt x="1455" y="1548"/>
                    <a:pt x="1865" y="1145"/>
                    <a:pt x="1775" y="634"/>
                  </a:cubicBezTo>
                  <a:cubicBezTo>
                    <a:pt x="1701" y="266"/>
                    <a:pt x="1387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36008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55727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6107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3512625" y="2982275"/>
              <a:ext cx="194100" cy="17422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38763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39790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3831725" y="2900125"/>
              <a:ext cx="268200" cy="266625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3488825" y="3304550"/>
              <a:ext cx="270875" cy="337750"/>
            </a:xfrm>
            <a:custGeom>
              <a:avLst/>
              <a:gdLst/>
              <a:ahLst/>
              <a:cxnLst/>
              <a:rect l="l" t="t" r="r" b="b"/>
              <a:pathLst>
                <a:path w="10835" h="13510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73"/>
                    <a:pt x="4751" y="1364"/>
                    <a:pt x="4632" y="1519"/>
                  </a:cubicBezTo>
                  <a:lnTo>
                    <a:pt x="3834" y="1662"/>
                  </a:lnTo>
                  <a:cubicBezTo>
                    <a:pt x="3655" y="1566"/>
                    <a:pt x="3536" y="1400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60" y="2722"/>
                  </a:moveTo>
                  <a:cubicBezTo>
                    <a:pt x="8116" y="2722"/>
                    <a:pt x="8342" y="2901"/>
                    <a:pt x="8394" y="3162"/>
                  </a:cubicBezTo>
                  <a:lnTo>
                    <a:pt x="9775" y="10746"/>
                  </a:lnTo>
                  <a:cubicBezTo>
                    <a:pt x="9835" y="11044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5"/>
                    <a:pt x="2429" y="12068"/>
                  </a:cubicBezTo>
                  <a:lnTo>
                    <a:pt x="1048" y="4507"/>
                  </a:lnTo>
                  <a:cubicBezTo>
                    <a:pt x="1000" y="4210"/>
                    <a:pt x="1191" y="3924"/>
                    <a:pt x="1500" y="3864"/>
                  </a:cubicBezTo>
                  <a:lnTo>
                    <a:pt x="2239" y="3733"/>
                  </a:lnTo>
                  <a:cubicBezTo>
                    <a:pt x="2280" y="3942"/>
                    <a:pt x="2460" y="4087"/>
                    <a:pt x="2664" y="4087"/>
                  </a:cubicBezTo>
                  <a:cubicBezTo>
                    <a:pt x="2693" y="4087"/>
                    <a:pt x="2721" y="4084"/>
                    <a:pt x="2751" y="4079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8" y="2726"/>
                    <a:pt x="7824" y="2722"/>
                    <a:pt x="7860" y="2722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7"/>
                    <a:pt x="3941" y="19"/>
                  </a:cubicBezTo>
                  <a:cubicBezTo>
                    <a:pt x="3358" y="126"/>
                    <a:pt x="2965" y="697"/>
                    <a:pt x="3072" y="1281"/>
                  </a:cubicBezTo>
                  <a:cubicBezTo>
                    <a:pt x="3096" y="1459"/>
                    <a:pt x="3179" y="1626"/>
                    <a:pt x="3286" y="1757"/>
                  </a:cubicBezTo>
                  <a:lnTo>
                    <a:pt x="2512" y="1912"/>
                  </a:lnTo>
                  <a:cubicBezTo>
                    <a:pt x="2191" y="1971"/>
                    <a:pt x="1977" y="2281"/>
                    <a:pt x="2036" y="2590"/>
                  </a:cubicBezTo>
                  <a:lnTo>
                    <a:pt x="2084" y="2876"/>
                  </a:lnTo>
                  <a:lnTo>
                    <a:pt x="798" y="3102"/>
                  </a:lnTo>
                  <a:cubicBezTo>
                    <a:pt x="310" y="3197"/>
                    <a:pt x="0" y="3662"/>
                    <a:pt x="84" y="4150"/>
                  </a:cubicBezTo>
                  <a:lnTo>
                    <a:pt x="1655" y="12770"/>
                  </a:lnTo>
                  <a:cubicBezTo>
                    <a:pt x="1740" y="13206"/>
                    <a:pt x="2120" y="13510"/>
                    <a:pt x="2540" y="13510"/>
                  </a:cubicBezTo>
                  <a:cubicBezTo>
                    <a:pt x="2590" y="13510"/>
                    <a:pt x="2640" y="13505"/>
                    <a:pt x="2691" y="13496"/>
                  </a:cubicBezTo>
                  <a:lnTo>
                    <a:pt x="10037" y="12151"/>
                  </a:lnTo>
                  <a:cubicBezTo>
                    <a:pt x="10513" y="12068"/>
                    <a:pt x="10835" y="11591"/>
                    <a:pt x="10752" y="11115"/>
                  </a:cubicBezTo>
                  <a:lnTo>
                    <a:pt x="9180" y="2483"/>
                  </a:lnTo>
                  <a:cubicBezTo>
                    <a:pt x="9095" y="2047"/>
                    <a:pt x="8715" y="1744"/>
                    <a:pt x="8287" y="1744"/>
                  </a:cubicBezTo>
                  <a:cubicBezTo>
                    <a:pt x="8236" y="1744"/>
                    <a:pt x="8184" y="1748"/>
                    <a:pt x="8132" y="1757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6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900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3536750" y="3425775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3" y="1505"/>
                    <a:pt x="865" y="1549"/>
                    <a:pt x="1012" y="1549"/>
                  </a:cubicBezTo>
                  <a:cubicBezTo>
                    <a:pt x="1460" y="1549"/>
                    <a:pt x="1864" y="1146"/>
                    <a:pt x="1774" y="634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3589550" y="3414500"/>
              <a:ext cx="96825" cy="33725"/>
            </a:xfrm>
            <a:custGeom>
              <a:avLst/>
              <a:gdLst/>
              <a:ahLst/>
              <a:cxnLst/>
              <a:rect l="l" t="t" r="r" b="b"/>
              <a:pathLst>
                <a:path w="3873" h="1349" extrusionOk="0">
                  <a:moveTo>
                    <a:pt x="3265" y="1"/>
                  </a:moveTo>
                  <a:cubicBezTo>
                    <a:pt x="3229" y="1"/>
                    <a:pt x="3191" y="5"/>
                    <a:pt x="3151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0" y="567"/>
                    <a:pt x="107" y="1349"/>
                    <a:pt x="597" y="1349"/>
                  </a:cubicBezTo>
                  <a:cubicBezTo>
                    <a:pt x="632" y="1349"/>
                    <a:pt x="670" y="1344"/>
                    <a:pt x="710" y="1336"/>
                  </a:cubicBezTo>
                  <a:lnTo>
                    <a:pt x="3317" y="871"/>
                  </a:lnTo>
                  <a:cubicBezTo>
                    <a:pt x="3873" y="793"/>
                    <a:pt x="3765" y="1"/>
                    <a:pt x="326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35465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80" y="1"/>
                    <a:pt x="931" y="6"/>
                    <a:pt x="882" y="15"/>
                  </a:cubicBezTo>
                  <a:cubicBezTo>
                    <a:pt x="203" y="134"/>
                    <a:pt x="1" y="1015"/>
                    <a:pt x="572" y="1408"/>
                  </a:cubicBezTo>
                  <a:cubicBezTo>
                    <a:pt x="711" y="1505"/>
                    <a:pt x="861" y="1549"/>
                    <a:pt x="1008" y="1549"/>
                  </a:cubicBezTo>
                  <a:cubicBezTo>
                    <a:pt x="1455" y="1549"/>
                    <a:pt x="1865" y="1146"/>
                    <a:pt x="1775" y="635"/>
                  </a:cubicBezTo>
                  <a:cubicBezTo>
                    <a:pt x="1701" y="267"/>
                    <a:pt x="1387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36007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7" y="3"/>
                  </a:cubicBezTo>
                  <a:lnTo>
                    <a:pt x="501" y="467"/>
                  </a:lnTo>
                  <a:cubicBezTo>
                    <a:pt x="1" y="619"/>
                    <a:pt x="114" y="1350"/>
                    <a:pt x="620" y="1350"/>
                  </a:cubicBezTo>
                  <a:cubicBezTo>
                    <a:pt x="631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355727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5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361095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0" y="616"/>
                    <a:pt x="120" y="1348"/>
                    <a:pt x="628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59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3513825" y="3776475"/>
              <a:ext cx="192900" cy="173675"/>
            </a:xfrm>
            <a:custGeom>
              <a:avLst/>
              <a:gdLst/>
              <a:ahLst/>
              <a:cxnLst/>
              <a:rect l="l" t="t" r="r" b="b"/>
              <a:pathLst>
                <a:path w="7716" h="6947" extrusionOk="0">
                  <a:moveTo>
                    <a:pt x="3892" y="1"/>
                  </a:moveTo>
                  <a:cubicBezTo>
                    <a:pt x="2858" y="1"/>
                    <a:pt x="1840" y="470"/>
                    <a:pt x="1179" y="1346"/>
                  </a:cubicBezTo>
                  <a:lnTo>
                    <a:pt x="6906" y="4978"/>
                  </a:lnTo>
                  <a:cubicBezTo>
                    <a:pt x="7716" y="3406"/>
                    <a:pt x="7192" y="1477"/>
                    <a:pt x="5703" y="525"/>
                  </a:cubicBezTo>
                  <a:cubicBezTo>
                    <a:pt x="5144" y="171"/>
                    <a:pt x="4515" y="1"/>
                    <a:pt x="3892" y="1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61"/>
                    <a:pt x="477" y="5478"/>
                    <a:pt x="1953" y="6418"/>
                  </a:cubicBezTo>
                  <a:cubicBezTo>
                    <a:pt x="2522" y="6775"/>
                    <a:pt x="3157" y="6947"/>
                    <a:pt x="3786" y="6947"/>
                  </a:cubicBezTo>
                  <a:cubicBezTo>
                    <a:pt x="4816" y="6947"/>
                    <a:pt x="5828" y="6486"/>
                    <a:pt x="6501" y="5621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3876375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39790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38317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3488825" y="4098700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53675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589975" y="4208750"/>
              <a:ext cx="95975" cy="33525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35465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36007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355727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36108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3512625" y="4570700"/>
              <a:ext cx="194100" cy="174075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38763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39790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38317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694375" y="921250"/>
              <a:ext cx="271475" cy="338100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74260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795450" y="1031775"/>
              <a:ext cx="96450" cy="33875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75242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8063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7631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8165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718475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3082225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318490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3037575" y="1311750"/>
              <a:ext cx="267900" cy="266650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6946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74260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795100" y="1825825"/>
              <a:ext cx="97250" cy="34100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75242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806400" y="18798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763125" y="1948900"/>
              <a:ext cx="46325" cy="38625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81680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7184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5" y="0"/>
                  </a:moveTo>
                  <a:cubicBezTo>
                    <a:pt x="2913" y="0"/>
                    <a:pt x="1896" y="464"/>
                    <a:pt x="1215" y="1338"/>
                  </a:cubicBezTo>
                  <a:lnTo>
                    <a:pt x="6954" y="4957"/>
                  </a:lnTo>
                  <a:cubicBezTo>
                    <a:pt x="7728" y="3398"/>
                    <a:pt x="7240" y="1469"/>
                    <a:pt x="5775" y="528"/>
                  </a:cubicBezTo>
                  <a:cubicBezTo>
                    <a:pt x="5208" y="172"/>
                    <a:pt x="4574" y="0"/>
                    <a:pt x="3945" y="0"/>
                  </a:cubicBezTo>
                  <a:close/>
                  <a:moveTo>
                    <a:pt x="810" y="1981"/>
                  </a:moveTo>
                  <a:cubicBezTo>
                    <a:pt x="1" y="3552"/>
                    <a:pt x="525" y="5481"/>
                    <a:pt x="2013" y="6422"/>
                  </a:cubicBezTo>
                  <a:cubicBezTo>
                    <a:pt x="2577" y="6775"/>
                    <a:pt x="3207" y="6946"/>
                    <a:pt x="3830" y="6946"/>
                  </a:cubicBezTo>
                  <a:cubicBezTo>
                    <a:pt x="4864" y="6946"/>
                    <a:pt x="5881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30819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31849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3037575" y="2105900"/>
              <a:ext cx="267900" cy="266700"/>
            </a:xfrm>
            <a:custGeom>
              <a:avLst/>
              <a:gdLst/>
              <a:ahLst/>
              <a:cxnLst/>
              <a:rect l="l" t="t" r="r" b="b"/>
              <a:pathLst>
                <a:path w="10716" h="10668" extrusionOk="0">
                  <a:moveTo>
                    <a:pt x="4998" y="1"/>
                  </a:moveTo>
                  <a:cubicBezTo>
                    <a:pt x="4820" y="1"/>
                    <a:pt x="4665" y="134"/>
                    <a:pt x="4644" y="316"/>
                  </a:cubicBezTo>
                  <a:lnTo>
                    <a:pt x="4191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7" y="10668"/>
                    <a:pt x="5718" y="10668"/>
                  </a:cubicBezTo>
                  <a:cubicBezTo>
                    <a:pt x="5896" y="10668"/>
                    <a:pt x="6051" y="10533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85"/>
                  </a:lnTo>
                  <a:cubicBezTo>
                    <a:pt x="7382" y="471"/>
                    <a:pt x="7239" y="292"/>
                    <a:pt x="7037" y="256"/>
                  </a:cubicBezTo>
                  <a:lnTo>
                    <a:pt x="5060" y="6"/>
                  </a:lnTo>
                  <a:cubicBezTo>
                    <a:pt x="5039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6946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5" y="994"/>
                  </a:cubicBezTo>
                  <a:cubicBezTo>
                    <a:pt x="4810" y="1185"/>
                    <a:pt x="4751" y="1387"/>
                    <a:pt x="4620" y="1530"/>
                  </a:cubicBezTo>
                  <a:lnTo>
                    <a:pt x="3834" y="1685"/>
                  </a:lnTo>
                  <a:cubicBezTo>
                    <a:pt x="3667" y="1590"/>
                    <a:pt x="3536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9" y="431"/>
                    <a:pt x="4145" y="431"/>
                  </a:cubicBezTo>
                  <a:close/>
                  <a:moveTo>
                    <a:pt x="7860" y="2745"/>
                  </a:moveTo>
                  <a:cubicBezTo>
                    <a:pt x="8116" y="2745"/>
                    <a:pt x="8342" y="2924"/>
                    <a:pt x="8394" y="3185"/>
                  </a:cubicBezTo>
                  <a:lnTo>
                    <a:pt x="9775" y="10757"/>
                  </a:lnTo>
                  <a:cubicBezTo>
                    <a:pt x="9835" y="11055"/>
                    <a:pt x="9632" y="11341"/>
                    <a:pt x="9335" y="11388"/>
                  </a:cubicBezTo>
                  <a:lnTo>
                    <a:pt x="3072" y="12531"/>
                  </a:lnTo>
                  <a:cubicBezTo>
                    <a:pt x="3037" y="12538"/>
                    <a:pt x="3002" y="12542"/>
                    <a:pt x="2968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45"/>
                  </a:lnTo>
                  <a:cubicBezTo>
                    <a:pt x="2282" y="3955"/>
                    <a:pt x="2463" y="4110"/>
                    <a:pt x="2669" y="4110"/>
                  </a:cubicBezTo>
                  <a:cubicBezTo>
                    <a:pt x="2696" y="4110"/>
                    <a:pt x="2723" y="4107"/>
                    <a:pt x="2751" y="4102"/>
                  </a:cubicBezTo>
                  <a:lnTo>
                    <a:pt x="6668" y="3399"/>
                  </a:lnTo>
                  <a:cubicBezTo>
                    <a:pt x="6894" y="3352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8" y="2749"/>
                    <a:pt x="7825" y="2745"/>
                    <a:pt x="7860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80"/>
                    <a:pt x="2036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4" y="4149"/>
                  </a:cubicBezTo>
                  <a:lnTo>
                    <a:pt x="1655" y="12781"/>
                  </a:lnTo>
                  <a:cubicBezTo>
                    <a:pt x="1739" y="13212"/>
                    <a:pt x="2110" y="13512"/>
                    <a:pt x="2531" y="13512"/>
                  </a:cubicBezTo>
                  <a:cubicBezTo>
                    <a:pt x="2588" y="13512"/>
                    <a:pt x="2645" y="13507"/>
                    <a:pt x="2703" y="13496"/>
                  </a:cubicBezTo>
                  <a:lnTo>
                    <a:pt x="10037" y="12162"/>
                  </a:lnTo>
                  <a:cubicBezTo>
                    <a:pt x="10525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9" y="1755"/>
                    <a:pt x="8303" y="1755"/>
                  </a:cubicBezTo>
                  <a:cubicBezTo>
                    <a:pt x="8251" y="1755"/>
                    <a:pt x="8198" y="1759"/>
                    <a:pt x="8144" y="1768"/>
                  </a:cubicBezTo>
                  <a:lnTo>
                    <a:pt x="6858" y="2006"/>
                  </a:lnTo>
                  <a:lnTo>
                    <a:pt x="6799" y="1732"/>
                  </a:lnTo>
                  <a:cubicBezTo>
                    <a:pt x="6745" y="1442"/>
                    <a:pt x="6497" y="1249"/>
                    <a:pt x="6213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74260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1" y="0"/>
                  </a:moveTo>
                  <a:cubicBezTo>
                    <a:pt x="968" y="0"/>
                    <a:pt x="924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69" y="0"/>
                    <a:pt x="1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795525" y="2620125"/>
              <a:ext cx="96450" cy="33850"/>
            </a:xfrm>
            <a:custGeom>
              <a:avLst/>
              <a:gdLst/>
              <a:ahLst/>
              <a:cxnLst/>
              <a:rect l="l" t="t" r="r" b="b"/>
              <a:pathLst>
                <a:path w="3858" h="1354" extrusionOk="0">
                  <a:moveTo>
                    <a:pt x="3252" y="0"/>
                  </a:moveTo>
                  <a:cubicBezTo>
                    <a:pt x="3218" y="0"/>
                    <a:pt x="3183" y="4"/>
                    <a:pt x="3146" y="11"/>
                  </a:cubicBezTo>
                  <a:lnTo>
                    <a:pt x="550" y="487"/>
                  </a:lnTo>
                  <a:cubicBezTo>
                    <a:pt x="1" y="588"/>
                    <a:pt x="117" y="1354"/>
                    <a:pt x="609" y="1354"/>
                  </a:cubicBezTo>
                  <a:cubicBezTo>
                    <a:pt x="639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57" y="0"/>
                    <a:pt x="32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75242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6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806400" y="2673950"/>
              <a:ext cx="93975" cy="33725"/>
            </a:xfrm>
            <a:custGeom>
              <a:avLst/>
              <a:gdLst/>
              <a:ahLst/>
              <a:cxnLst/>
              <a:rect l="l" t="t" r="r" b="b"/>
              <a:pathLst>
                <a:path w="3759" h="1349" extrusionOk="0">
                  <a:moveTo>
                    <a:pt x="3139" y="0"/>
                  </a:moveTo>
                  <a:cubicBezTo>
                    <a:pt x="3127" y="0"/>
                    <a:pt x="3116" y="1"/>
                    <a:pt x="3104" y="1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7631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81660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5" y="1354"/>
                    <a:pt x="614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79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718475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3082225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70" y="5308"/>
                    <a:pt x="1831" y="5629"/>
                    <a:pt x="2504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72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31849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30375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694675" y="3303975"/>
              <a:ext cx="271175" cy="338125"/>
            </a:xfrm>
            <a:custGeom>
              <a:avLst/>
              <a:gdLst/>
              <a:ahLst/>
              <a:cxnLst/>
              <a:rect l="l" t="t" r="r" b="b"/>
              <a:pathLst>
                <a:path w="10847" h="13525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96"/>
                    <a:pt x="4751" y="1387"/>
                    <a:pt x="4620" y="1542"/>
                  </a:cubicBezTo>
                  <a:lnTo>
                    <a:pt x="3834" y="1685"/>
                  </a:lnTo>
                  <a:cubicBezTo>
                    <a:pt x="3656" y="1589"/>
                    <a:pt x="3536" y="1423"/>
                    <a:pt x="3501" y="1232"/>
                  </a:cubicBez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2" y="2934"/>
                    <a:pt x="8394" y="3197"/>
                  </a:cubicBezTo>
                  <a:lnTo>
                    <a:pt x="9775" y="10769"/>
                  </a:lnTo>
                  <a:cubicBezTo>
                    <a:pt x="9823" y="11055"/>
                    <a:pt x="9632" y="11341"/>
                    <a:pt x="9347" y="11400"/>
                  </a:cubicBezTo>
                  <a:lnTo>
                    <a:pt x="3072" y="12543"/>
                  </a:lnTo>
                  <a:cubicBezTo>
                    <a:pt x="3043" y="12548"/>
                    <a:pt x="3014" y="12550"/>
                    <a:pt x="2985" y="12550"/>
                  </a:cubicBezTo>
                  <a:cubicBezTo>
                    <a:pt x="2721" y="12550"/>
                    <a:pt x="2484" y="12359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56"/>
                  </a:lnTo>
                  <a:cubicBezTo>
                    <a:pt x="2282" y="3956"/>
                    <a:pt x="2472" y="4110"/>
                    <a:pt x="2680" y="4110"/>
                  </a:cubicBezTo>
                  <a:cubicBezTo>
                    <a:pt x="2707" y="4110"/>
                    <a:pt x="2735" y="4107"/>
                    <a:pt x="2763" y="4102"/>
                  </a:cubicBezTo>
                  <a:lnTo>
                    <a:pt x="6668" y="3399"/>
                  </a:lnTo>
                  <a:cubicBezTo>
                    <a:pt x="6894" y="3351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6" y="2749"/>
                    <a:pt x="7821" y="2746"/>
                    <a:pt x="7856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94"/>
                    <a:pt x="1977" y="2292"/>
                    <a:pt x="2036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20"/>
                    <a:pt x="0" y="3685"/>
                    <a:pt x="84" y="4173"/>
                  </a:cubicBezTo>
                  <a:lnTo>
                    <a:pt x="1655" y="12793"/>
                  </a:lnTo>
                  <a:cubicBezTo>
                    <a:pt x="1739" y="13223"/>
                    <a:pt x="2110" y="13524"/>
                    <a:pt x="2531" y="13524"/>
                  </a:cubicBezTo>
                  <a:cubicBezTo>
                    <a:pt x="2588" y="13524"/>
                    <a:pt x="2645" y="13519"/>
                    <a:pt x="2703" y="13507"/>
                  </a:cubicBezTo>
                  <a:lnTo>
                    <a:pt x="10037" y="12174"/>
                  </a:lnTo>
                  <a:cubicBezTo>
                    <a:pt x="10525" y="12079"/>
                    <a:pt x="10847" y="11614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9"/>
                    <a:pt x="8144" y="1780"/>
                  </a:cubicBezTo>
                  <a:lnTo>
                    <a:pt x="6858" y="2018"/>
                  </a:lnTo>
                  <a:lnTo>
                    <a:pt x="6799" y="1744"/>
                  </a:lnTo>
                  <a:cubicBezTo>
                    <a:pt x="6746" y="1459"/>
                    <a:pt x="6506" y="1258"/>
                    <a:pt x="6227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742600" y="342587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0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795100" y="3414475"/>
              <a:ext cx="97350" cy="33750"/>
            </a:xfrm>
            <a:custGeom>
              <a:avLst/>
              <a:gdLst/>
              <a:ahLst/>
              <a:cxnLst/>
              <a:rect l="l" t="t" r="r" b="b"/>
              <a:pathLst>
                <a:path w="3894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63" y="3"/>
                  </a:lnTo>
                  <a:lnTo>
                    <a:pt x="567" y="479"/>
                  </a:lnTo>
                  <a:cubicBezTo>
                    <a:pt x="1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18" y="872"/>
                  </a:lnTo>
                  <a:cubicBezTo>
                    <a:pt x="3893" y="817"/>
                    <a:pt x="3790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75242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806300" y="346835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2"/>
                    <a:pt x="3108" y="3"/>
                  </a:cubicBezTo>
                  <a:lnTo>
                    <a:pt x="512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763125" y="35371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6"/>
                    <a:pt x="1001" y="1546"/>
                  </a:cubicBezTo>
                  <a:cubicBezTo>
                    <a:pt x="1450" y="1546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81680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1" y="616"/>
                    <a:pt x="120" y="1348"/>
                    <a:pt x="617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71" y="882"/>
                  </a:lnTo>
                  <a:cubicBezTo>
                    <a:pt x="3776" y="744"/>
                    <a:pt x="3662" y="10"/>
                    <a:pt x="3163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7184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2" y="0"/>
                    <a:pt x="1896" y="466"/>
                    <a:pt x="1215" y="1331"/>
                  </a:cubicBezTo>
                  <a:lnTo>
                    <a:pt x="6954" y="4963"/>
                  </a:lnTo>
                  <a:cubicBezTo>
                    <a:pt x="7728" y="3391"/>
                    <a:pt x="7240" y="1474"/>
                    <a:pt x="5775" y="534"/>
                  </a:cubicBezTo>
                  <a:cubicBezTo>
                    <a:pt x="5207" y="173"/>
                    <a:pt x="4573" y="0"/>
                    <a:pt x="3944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1" y="3546"/>
                    <a:pt x="525" y="5475"/>
                    <a:pt x="2013" y="6415"/>
                  </a:cubicBezTo>
                  <a:cubicBezTo>
                    <a:pt x="2580" y="6775"/>
                    <a:pt x="3213" y="6948"/>
                    <a:pt x="3839" y="6948"/>
                  </a:cubicBezTo>
                  <a:cubicBezTo>
                    <a:pt x="4870" y="6948"/>
                    <a:pt x="5883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30819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67" y="4561"/>
                  </a:cubicBezTo>
                  <a:lnTo>
                    <a:pt x="774" y="4727"/>
                  </a:lnTo>
                  <a:cubicBezTo>
                    <a:pt x="1184" y="5323"/>
                    <a:pt x="1849" y="5644"/>
                    <a:pt x="2525" y="5644"/>
                  </a:cubicBezTo>
                  <a:cubicBezTo>
                    <a:pt x="2931" y="5644"/>
                    <a:pt x="3342" y="5528"/>
                    <a:pt x="3703" y="5287"/>
                  </a:cubicBezTo>
                  <a:lnTo>
                    <a:pt x="6084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31849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3037575" y="3693975"/>
              <a:ext cx="268200" cy="267150"/>
            </a:xfrm>
            <a:custGeom>
              <a:avLst/>
              <a:gdLst/>
              <a:ahLst/>
              <a:cxnLst/>
              <a:rect l="l" t="t" r="r" b="b"/>
              <a:pathLst>
                <a:path w="10728" h="10686" extrusionOk="0">
                  <a:moveTo>
                    <a:pt x="5016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1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34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68" y="10683"/>
                  </a:lnTo>
                  <a:cubicBezTo>
                    <a:pt x="5682" y="10685"/>
                    <a:pt x="5697" y="10685"/>
                    <a:pt x="5712" y="10685"/>
                  </a:cubicBezTo>
                  <a:cubicBezTo>
                    <a:pt x="5895" y="10685"/>
                    <a:pt x="6051" y="10549"/>
                    <a:pt x="6084" y="10361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3"/>
                  </a:cubicBezTo>
                  <a:lnTo>
                    <a:pt x="6894" y="4170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0"/>
                    <a:pt x="5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6946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74260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795525" y="4208650"/>
              <a:ext cx="96375" cy="33625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75242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806300" y="42625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763125" y="4331350"/>
              <a:ext cx="46325" cy="38925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8166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718475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3082225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31849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3037575" y="4488350"/>
              <a:ext cx="267900" cy="266925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900525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19484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0013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195827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01215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19686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0221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1924050" y="1393950"/>
              <a:ext cx="194375" cy="174175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2877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3907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2434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1900225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19484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001250" y="1825875"/>
              <a:ext cx="96150" cy="34050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195827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01222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19686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0223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19252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4" y="0"/>
                    <a:pt x="1848" y="469"/>
                    <a:pt x="1179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3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2877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39077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243425" y="2105675"/>
              <a:ext cx="268200" cy="266875"/>
            </a:xfrm>
            <a:custGeom>
              <a:avLst/>
              <a:gdLst/>
              <a:ahLst/>
              <a:cxnLst/>
              <a:rect l="l" t="t" r="r" b="b"/>
              <a:pathLst>
                <a:path w="10728" h="10675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3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40"/>
                    <a:pt x="346" y="6064"/>
                  </a:cubicBezTo>
                  <a:lnTo>
                    <a:pt x="346" y="6052"/>
                  </a:lnTo>
                  <a:lnTo>
                    <a:pt x="3822" y="6516"/>
                  </a:lnTo>
                  <a:lnTo>
                    <a:pt x="3370" y="9993"/>
                  </a:lnTo>
                  <a:cubicBezTo>
                    <a:pt x="3334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3" y="10673"/>
                    <a:pt x="5698" y="10674"/>
                    <a:pt x="5713" y="10674"/>
                  </a:cubicBezTo>
                  <a:cubicBezTo>
                    <a:pt x="5887" y="10674"/>
                    <a:pt x="6051" y="10548"/>
                    <a:pt x="6073" y="10362"/>
                  </a:cubicBezTo>
                  <a:lnTo>
                    <a:pt x="6537" y="6885"/>
                  </a:lnTo>
                  <a:lnTo>
                    <a:pt x="10014" y="7338"/>
                  </a:lnTo>
                  <a:cubicBezTo>
                    <a:pt x="10034" y="7341"/>
                    <a:pt x="10055" y="7343"/>
                    <a:pt x="10076" y="7343"/>
                  </a:cubicBezTo>
                  <a:cubicBezTo>
                    <a:pt x="10254" y="7343"/>
                    <a:pt x="10410" y="7208"/>
                    <a:pt x="10442" y="7016"/>
                  </a:cubicBezTo>
                  <a:lnTo>
                    <a:pt x="10692" y="5052"/>
                  </a:lnTo>
                  <a:cubicBezTo>
                    <a:pt x="10728" y="4849"/>
                    <a:pt x="10585" y="4659"/>
                    <a:pt x="10371" y="4635"/>
                  </a:cubicBezTo>
                  <a:lnTo>
                    <a:pt x="6894" y="4171"/>
                  </a:lnTo>
                  <a:lnTo>
                    <a:pt x="7358" y="694"/>
                  </a:lnTo>
                  <a:cubicBezTo>
                    <a:pt x="7382" y="480"/>
                    <a:pt x="7239" y="301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1900525" y="2510400"/>
              <a:ext cx="270900" cy="337175"/>
            </a:xfrm>
            <a:custGeom>
              <a:avLst/>
              <a:gdLst/>
              <a:ahLst/>
              <a:cxnLst/>
              <a:rect l="l" t="t" r="r" b="b"/>
              <a:pathLst>
                <a:path w="10836" h="13487" extrusionOk="0">
                  <a:moveTo>
                    <a:pt x="4140" y="408"/>
                  </a:moveTo>
                  <a:cubicBezTo>
                    <a:pt x="4430" y="408"/>
                    <a:pt x="4718" y="582"/>
                    <a:pt x="4775" y="971"/>
                  </a:cubicBezTo>
                  <a:cubicBezTo>
                    <a:pt x="4799" y="1162"/>
                    <a:pt x="4751" y="1364"/>
                    <a:pt x="4620" y="1507"/>
                  </a:cubicBezTo>
                  <a:lnTo>
                    <a:pt x="3834" y="1662"/>
                  </a:lnTo>
                  <a:cubicBezTo>
                    <a:pt x="3656" y="1567"/>
                    <a:pt x="3537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5" y="408"/>
                    <a:pt x="4140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0" y="2899"/>
                    <a:pt x="8382" y="3162"/>
                  </a:cubicBezTo>
                  <a:lnTo>
                    <a:pt x="9775" y="10734"/>
                  </a:lnTo>
                  <a:cubicBezTo>
                    <a:pt x="9823" y="11032"/>
                    <a:pt x="9633" y="11318"/>
                    <a:pt x="9323" y="11365"/>
                  </a:cubicBezTo>
                  <a:lnTo>
                    <a:pt x="3060" y="12508"/>
                  </a:lnTo>
                  <a:cubicBezTo>
                    <a:pt x="3025" y="12515"/>
                    <a:pt x="2990" y="12519"/>
                    <a:pt x="2956" y="12519"/>
                  </a:cubicBezTo>
                  <a:cubicBezTo>
                    <a:pt x="2699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989" y="4198"/>
                    <a:pt x="1191" y="3912"/>
                    <a:pt x="1489" y="3864"/>
                  </a:cubicBezTo>
                  <a:lnTo>
                    <a:pt x="2239" y="3722"/>
                  </a:lnTo>
                  <a:cubicBezTo>
                    <a:pt x="2270" y="3932"/>
                    <a:pt x="2451" y="4087"/>
                    <a:pt x="2657" y="4087"/>
                  </a:cubicBezTo>
                  <a:cubicBezTo>
                    <a:pt x="2684" y="4087"/>
                    <a:pt x="2711" y="4084"/>
                    <a:pt x="2739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01" y="2852"/>
                  </a:cubicBezTo>
                  <a:lnTo>
                    <a:pt x="7751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39" y="1"/>
                  </a:moveTo>
                  <a:cubicBezTo>
                    <a:pt x="4073" y="1"/>
                    <a:pt x="4008" y="7"/>
                    <a:pt x="3941" y="19"/>
                  </a:cubicBezTo>
                  <a:cubicBezTo>
                    <a:pt x="3346" y="126"/>
                    <a:pt x="2953" y="685"/>
                    <a:pt x="3072" y="1281"/>
                  </a:cubicBezTo>
                  <a:cubicBezTo>
                    <a:pt x="3096" y="1447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10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08" y="13486"/>
                    <a:pt x="2533" y="13486"/>
                  </a:cubicBezTo>
                  <a:cubicBezTo>
                    <a:pt x="2585" y="13486"/>
                    <a:pt x="2638" y="13482"/>
                    <a:pt x="2691" y="13473"/>
                  </a:cubicBezTo>
                  <a:lnTo>
                    <a:pt x="10025" y="12139"/>
                  </a:lnTo>
                  <a:cubicBezTo>
                    <a:pt x="10514" y="12044"/>
                    <a:pt x="10835" y="11580"/>
                    <a:pt x="10752" y="11091"/>
                  </a:cubicBezTo>
                  <a:lnTo>
                    <a:pt x="9168" y="2459"/>
                  </a:lnTo>
                  <a:cubicBezTo>
                    <a:pt x="9094" y="2025"/>
                    <a:pt x="8718" y="1732"/>
                    <a:pt x="8291" y="1732"/>
                  </a:cubicBezTo>
                  <a:cubicBezTo>
                    <a:pt x="8239" y="1732"/>
                    <a:pt x="8186" y="1736"/>
                    <a:pt x="8132" y="1745"/>
                  </a:cubicBezTo>
                  <a:lnTo>
                    <a:pt x="6847" y="1983"/>
                  </a:lnTo>
                  <a:lnTo>
                    <a:pt x="6799" y="1709"/>
                  </a:lnTo>
                  <a:cubicBezTo>
                    <a:pt x="6745" y="1419"/>
                    <a:pt x="6498" y="1226"/>
                    <a:pt x="6214" y="1226"/>
                  </a:cubicBezTo>
                  <a:cubicBezTo>
                    <a:pt x="6183" y="1226"/>
                    <a:pt x="6152" y="1228"/>
                    <a:pt x="6120" y="1233"/>
                  </a:cubicBezTo>
                  <a:lnTo>
                    <a:pt x="5168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48" y="1"/>
                    <a:pt x="413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19484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001675" y="2620175"/>
              <a:ext cx="95400" cy="33800"/>
            </a:xfrm>
            <a:custGeom>
              <a:avLst/>
              <a:gdLst/>
              <a:ahLst/>
              <a:cxnLst/>
              <a:rect l="l" t="t" r="r" b="b"/>
              <a:pathLst>
                <a:path w="3816" h="1352" extrusionOk="0">
                  <a:moveTo>
                    <a:pt x="3217" y="0"/>
                  </a:moveTo>
                  <a:cubicBezTo>
                    <a:pt x="3187" y="0"/>
                    <a:pt x="3155" y="3"/>
                    <a:pt x="3122" y="9"/>
                  </a:cubicBezTo>
                  <a:lnTo>
                    <a:pt x="3134" y="9"/>
                  </a:ln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8" y="1352"/>
                    <a:pt x="660" y="1349"/>
                    <a:pt x="693" y="1343"/>
                  </a:cubicBezTo>
                  <a:lnTo>
                    <a:pt x="3277" y="866"/>
                  </a:lnTo>
                  <a:cubicBezTo>
                    <a:pt x="3815" y="777"/>
                    <a:pt x="3709" y="0"/>
                    <a:pt x="32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195827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191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01222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19686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1"/>
                  </a:cubicBezTo>
                  <a:cubicBezTo>
                    <a:pt x="191" y="131"/>
                    <a:pt x="1" y="1012"/>
                    <a:pt x="572" y="1404"/>
                  </a:cubicBezTo>
                  <a:cubicBezTo>
                    <a:pt x="711" y="1501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0221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3125" y="5"/>
                  </a:lnTo>
                  <a:lnTo>
                    <a:pt x="529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79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1924050" y="2982275"/>
              <a:ext cx="194375" cy="17422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287775" y="2609075"/>
              <a:ext cx="152125" cy="140950"/>
            </a:xfrm>
            <a:custGeom>
              <a:avLst/>
              <a:gdLst/>
              <a:ahLst/>
              <a:cxnLst/>
              <a:rect l="l" t="t" r="r" b="b"/>
              <a:pathLst>
                <a:path w="6085" h="5638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69" y="5314"/>
                    <a:pt x="1827" y="5637"/>
                    <a:pt x="2499" y="5637"/>
                  </a:cubicBezTo>
                  <a:cubicBezTo>
                    <a:pt x="2910" y="5637"/>
                    <a:pt x="3325" y="5516"/>
                    <a:pt x="3691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9077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29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4342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1900225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9" y="412"/>
                  </a:moveTo>
                  <a:cubicBezTo>
                    <a:pt x="4446" y="412"/>
                    <a:pt x="4730" y="585"/>
                    <a:pt x="4787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46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9" y="412"/>
                  </a:cubicBezTo>
                  <a:close/>
                  <a:moveTo>
                    <a:pt x="7873" y="2722"/>
                  </a:moveTo>
                  <a:cubicBezTo>
                    <a:pt x="8128" y="2722"/>
                    <a:pt x="8353" y="2901"/>
                    <a:pt x="8394" y="3162"/>
                  </a:cubicBezTo>
                  <a:lnTo>
                    <a:pt x="9787" y="10746"/>
                  </a:lnTo>
                  <a:cubicBezTo>
                    <a:pt x="9835" y="11044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9" y="12527"/>
                    <a:pt x="2484" y="12345"/>
                    <a:pt x="2441" y="12068"/>
                  </a:cubicBezTo>
                  <a:lnTo>
                    <a:pt x="1060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2" y="3942"/>
                    <a:pt x="2460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906" y="3328"/>
                    <a:pt x="7061" y="3102"/>
                    <a:pt x="7013" y="2864"/>
                  </a:cubicBezTo>
                  <a:lnTo>
                    <a:pt x="7763" y="2733"/>
                  </a:lnTo>
                  <a:cubicBezTo>
                    <a:pt x="7800" y="2726"/>
                    <a:pt x="7837" y="2722"/>
                    <a:pt x="7873" y="2722"/>
                  </a:cubicBezTo>
                  <a:close/>
                  <a:moveTo>
                    <a:pt x="4146" y="1"/>
                  </a:moveTo>
                  <a:cubicBezTo>
                    <a:pt x="4083" y="1"/>
                    <a:pt x="4018" y="7"/>
                    <a:pt x="3953" y="19"/>
                  </a:cubicBezTo>
                  <a:cubicBezTo>
                    <a:pt x="3358" y="126"/>
                    <a:pt x="2965" y="697"/>
                    <a:pt x="3084" y="1281"/>
                  </a:cubicBezTo>
                  <a:cubicBezTo>
                    <a:pt x="3108" y="1459"/>
                    <a:pt x="3179" y="1626"/>
                    <a:pt x="3287" y="1757"/>
                  </a:cubicBezTo>
                  <a:lnTo>
                    <a:pt x="2513" y="1912"/>
                  </a:lnTo>
                  <a:cubicBezTo>
                    <a:pt x="2203" y="1971"/>
                    <a:pt x="1989" y="2281"/>
                    <a:pt x="2048" y="2590"/>
                  </a:cubicBezTo>
                  <a:lnTo>
                    <a:pt x="2096" y="2876"/>
                  </a:lnTo>
                  <a:lnTo>
                    <a:pt x="810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7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1" y="13505"/>
                    <a:pt x="2703" y="13496"/>
                  </a:cubicBezTo>
                  <a:lnTo>
                    <a:pt x="10037" y="12151"/>
                  </a:lnTo>
                  <a:cubicBezTo>
                    <a:pt x="10526" y="12068"/>
                    <a:pt x="10847" y="11591"/>
                    <a:pt x="10764" y="11115"/>
                  </a:cubicBezTo>
                  <a:lnTo>
                    <a:pt x="9180" y="2483"/>
                  </a:lnTo>
                  <a:cubicBezTo>
                    <a:pt x="9106" y="2047"/>
                    <a:pt x="8727" y="1744"/>
                    <a:pt x="8299" y="1744"/>
                  </a:cubicBezTo>
                  <a:cubicBezTo>
                    <a:pt x="8248" y="1744"/>
                    <a:pt x="8196" y="1748"/>
                    <a:pt x="8144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18" y="1235"/>
                    <a:pt x="6240" y="1235"/>
                  </a:cubicBezTo>
                  <a:cubicBezTo>
                    <a:pt x="6204" y="1235"/>
                    <a:pt x="6168" y="1238"/>
                    <a:pt x="6132" y="1245"/>
                  </a:cubicBezTo>
                  <a:lnTo>
                    <a:pt x="5180" y="1412"/>
                  </a:lnTo>
                  <a:cubicBezTo>
                    <a:pt x="5239" y="1245"/>
                    <a:pt x="5251" y="1066"/>
                    <a:pt x="5215" y="900"/>
                  </a:cubicBezTo>
                  <a:cubicBezTo>
                    <a:pt x="5120" y="370"/>
                    <a:pt x="4658" y="1"/>
                    <a:pt x="414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19484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3" y="1549"/>
                    <a:pt x="1861" y="1146"/>
                    <a:pt x="1762" y="634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001250" y="3414500"/>
              <a:ext cx="96250" cy="33725"/>
            </a:xfrm>
            <a:custGeom>
              <a:avLst/>
              <a:gdLst/>
              <a:ahLst/>
              <a:cxnLst/>
              <a:rect l="l" t="t" r="r" b="b"/>
              <a:pathLst>
                <a:path w="3850" h="1349" extrusionOk="0">
                  <a:moveTo>
                    <a:pt x="3253" y="1"/>
                  </a:moveTo>
                  <a:cubicBezTo>
                    <a:pt x="3217" y="1"/>
                    <a:pt x="3179" y="5"/>
                    <a:pt x="3139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1" y="567"/>
                    <a:pt x="108" y="1349"/>
                    <a:pt x="597" y="1349"/>
                  </a:cubicBezTo>
                  <a:cubicBezTo>
                    <a:pt x="633" y="1349"/>
                    <a:pt x="670" y="1344"/>
                    <a:pt x="710" y="1336"/>
                  </a:cubicBezTo>
                  <a:lnTo>
                    <a:pt x="3294" y="871"/>
                  </a:lnTo>
                  <a:cubicBezTo>
                    <a:pt x="3849" y="793"/>
                    <a:pt x="3752" y="1"/>
                    <a:pt x="325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195827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01215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1968675" y="35371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5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2" y="1546"/>
                    <a:pt x="1008" y="1546"/>
                  </a:cubicBezTo>
                  <a:cubicBezTo>
                    <a:pt x="1455" y="1546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0223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16" y="1"/>
                  </a:moveTo>
                  <a:lnTo>
                    <a:pt x="520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2" y="1348"/>
                    <a:pt x="658" y="1348"/>
                    <a:pt x="675" y="1346"/>
                  </a:cubicBezTo>
                  <a:lnTo>
                    <a:pt x="3270" y="882"/>
                  </a:lnTo>
                  <a:cubicBezTo>
                    <a:pt x="3775" y="744"/>
                    <a:pt x="3661" y="10"/>
                    <a:pt x="3172" y="10"/>
                  </a:cubicBezTo>
                  <a:cubicBezTo>
                    <a:pt x="3154" y="10"/>
                    <a:pt x="3135" y="11"/>
                    <a:pt x="3116" y="13"/>
                  </a:cubicBezTo>
                  <a:lnTo>
                    <a:pt x="311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19252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4" y="1"/>
                    <a:pt x="1848" y="470"/>
                    <a:pt x="1179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3" y="6947"/>
                    <a:pt x="5841" y="6486"/>
                    <a:pt x="6513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287775" y="3402925"/>
              <a:ext cx="152125" cy="141325"/>
            </a:xfrm>
            <a:custGeom>
              <a:avLst/>
              <a:gdLst/>
              <a:ahLst/>
              <a:cxnLst/>
              <a:rect l="l" t="t" r="r" b="b"/>
              <a:pathLst>
                <a:path w="6085" h="5653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55" y="4561"/>
                  </a:cubicBezTo>
                  <a:lnTo>
                    <a:pt x="762" y="4727"/>
                  </a:lnTo>
                  <a:cubicBezTo>
                    <a:pt x="1171" y="5328"/>
                    <a:pt x="1833" y="5652"/>
                    <a:pt x="2508" y="5652"/>
                  </a:cubicBezTo>
                  <a:cubicBezTo>
                    <a:pt x="2916" y="5652"/>
                    <a:pt x="3328" y="5534"/>
                    <a:pt x="3691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39077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29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2434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4"/>
                    <a:pt x="4644" y="315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8"/>
                  </a:lnTo>
                  <a:cubicBezTo>
                    <a:pt x="0" y="5840"/>
                    <a:pt x="143" y="6019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3" y="10676"/>
                    <a:pt x="5697" y="10676"/>
                    <a:pt x="5712" y="10676"/>
                  </a:cubicBezTo>
                  <a:cubicBezTo>
                    <a:pt x="5896" y="10676"/>
                    <a:pt x="6051" y="10540"/>
                    <a:pt x="6085" y="10352"/>
                  </a:cubicBezTo>
                  <a:lnTo>
                    <a:pt x="6537" y="6864"/>
                  </a:lnTo>
                  <a:lnTo>
                    <a:pt x="10025" y="7328"/>
                  </a:lnTo>
                  <a:cubicBezTo>
                    <a:pt x="10040" y="7330"/>
                    <a:pt x="10055" y="7331"/>
                    <a:pt x="10069" y="7331"/>
                  </a:cubicBezTo>
                  <a:cubicBezTo>
                    <a:pt x="10253" y="7331"/>
                    <a:pt x="10409" y="7194"/>
                    <a:pt x="10442" y="7007"/>
                  </a:cubicBezTo>
                  <a:lnTo>
                    <a:pt x="10704" y="5030"/>
                  </a:lnTo>
                  <a:cubicBezTo>
                    <a:pt x="10728" y="4828"/>
                    <a:pt x="10585" y="4637"/>
                    <a:pt x="10383" y="4614"/>
                  </a:cubicBezTo>
                  <a:lnTo>
                    <a:pt x="6894" y="4161"/>
                  </a:lnTo>
                  <a:lnTo>
                    <a:pt x="7358" y="673"/>
                  </a:lnTo>
                  <a:cubicBezTo>
                    <a:pt x="7382" y="470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1900525" y="4098700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19484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001675" y="4208750"/>
              <a:ext cx="95375" cy="33525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195827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01215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19686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0222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1924050" y="4570700"/>
              <a:ext cx="194375" cy="174075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2877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39077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2434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1106075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115430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1207150" y="1031775"/>
              <a:ext cx="96475" cy="33875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116412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12180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117455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122800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1130200" y="1393950"/>
              <a:ext cx="194075" cy="17395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149362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159662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1449275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1106075" y="1715600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115430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120680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116412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12180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117455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1228500" y="1937225"/>
              <a:ext cx="94200" cy="34050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130200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4936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59662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449275" y="2105900"/>
              <a:ext cx="267925" cy="266700"/>
            </a:xfrm>
            <a:custGeom>
              <a:avLst/>
              <a:gdLst/>
              <a:ahLst/>
              <a:cxnLst/>
              <a:rect l="l" t="t" r="r" b="b"/>
              <a:pathLst>
                <a:path w="10717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106075" y="2509825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15430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2072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16412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2180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17455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228025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130200" y="2982275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49362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59662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449275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106075" y="3303975"/>
              <a:ext cx="271200" cy="338325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154300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20680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116412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121800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117455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1228500" y="3525850"/>
              <a:ext cx="94125" cy="33725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1130200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14936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5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159662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17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1449275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3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6"/>
                    <a:pt x="10371" y="4623"/>
                  </a:cubicBezTo>
                  <a:lnTo>
                    <a:pt x="6894" y="4170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1106075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115430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12072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116412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1800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17455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28100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130200" y="4570700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49362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59662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449275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311925" y="921825"/>
              <a:ext cx="271200" cy="337225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3601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4130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36997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423850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38040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4338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336050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6994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8021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654825" y="1311750"/>
              <a:ext cx="268525" cy="266650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311925" y="1715975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3601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41265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36997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423950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38040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4340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336925" y="2188200"/>
              <a:ext cx="193225" cy="173650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994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802175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655125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311925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3601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413075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36997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423950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38040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4338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336050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6994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802175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55125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311925" y="330455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3601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41265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36997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423850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38040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4340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336925" y="3776475"/>
              <a:ext cx="193225" cy="1736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69947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802175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655125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311925" y="409870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3601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413075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36997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423850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38040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4339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336050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6994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802175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654825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5" name="Google Shape;1005;p3"/>
          <p:cNvSpPr txBox="1">
            <a:spLocks noGrp="1"/>
          </p:cNvSpPr>
          <p:nvPr>
            <p:ph type="subTitle" idx="1"/>
          </p:nvPr>
        </p:nvSpPr>
        <p:spPr>
          <a:xfrm>
            <a:off x="2701811" y="2946925"/>
            <a:ext cx="3740400" cy="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06" name="Google Shape;1006;p3"/>
          <p:cNvSpPr txBox="1">
            <a:spLocks noGrp="1"/>
          </p:cNvSpPr>
          <p:nvPr>
            <p:ph type="title" idx="2" hasCustomPrompt="1"/>
          </p:nvPr>
        </p:nvSpPr>
        <p:spPr>
          <a:xfrm>
            <a:off x="2458650" y="1123950"/>
            <a:ext cx="422670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4">
  <p:cSld name="TITLE_AND_BODY_2_2_1_3">
    <p:spTree>
      <p:nvGrpSpPr>
        <p:cNvPr id="1" name="Shape 6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" name="Google Shape;6563;p34"/>
          <p:cNvSpPr txBox="1">
            <a:spLocks noGrp="1"/>
          </p:cNvSpPr>
          <p:nvPr>
            <p:ph type="title"/>
          </p:nvPr>
        </p:nvSpPr>
        <p:spPr>
          <a:xfrm>
            <a:off x="818591" y="3284292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64" name="Google Shape;6564;p34"/>
          <p:cNvSpPr txBox="1">
            <a:spLocks noGrp="1"/>
          </p:cNvSpPr>
          <p:nvPr>
            <p:ph type="subTitle" idx="1"/>
          </p:nvPr>
        </p:nvSpPr>
        <p:spPr>
          <a:xfrm>
            <a:off x="732041" y="3935267"/>
            <a:ext cx="20118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65" name="Google Shape;6565;p34"/>
          <p:cNvSpPr txBox="1">
            <a:spLocks noGrp="1"/>
          </p:cNvSpPr>
          <p:nvPr>
            <p:ph type="title" idx="2"/>
          </p:nvPr>
        </p:nvSpPr>
        <p:spPr>
          <a:xfrm>
            <a:off x="2708556" y="2230300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66" name="Google Shape;6566;p34"/>
          <p:cNvSpPr txBox="1">
            <a:spLocks noGrp="1"/>
          </p:cNvSpPr>
          <p:nvPr>
            <p:ph type="subTitle" idx="3"/>
          </p:nvPr>
        </p:nvSpPr>
        <p:spPr>
          <a:xfrm>
            <a:off x="2622018" y="2881275"/>
            <a:ext cx="20118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67" name="Google Shape;6567;p34"/>
          <p:cNvSpPr txBox="1">
            <a:spLocks noGrp="1"/>
          </p:cNvSpPr>
          <p:nvPr>
            <p:ph type="title" idx="4"/>
          </p:nvPr>
        </p:nvSpPr>
        <p:spPr>
          <a:xfrm>
            <a:off x="4598521" y="3284292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68" name="Google Shape;6568;p34"/>
          <p:cNvSpPr txBox="1">
            <a:spLocks noGrp="1"/>
          </p:cNvSpPr>
          <p:nvPr>
            <p:ph type="subTitle" idx="5"/>
          </p:nvPr>
        </p:nvSpPr>
        <p:spPr>
          <a:xfrm>
            <a:off x="4511971" y="3935267"/>
            <a:ext cx="20118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69" name="Google Shape;6569;p34"/>
          <p:cNvSpPr txBox="1">
            <a:spLocks noGrp="1"/>
          </p:cNvSpPr>
          <p:nvPr>
            <p:ph type="title" idx="6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570" name="Google Shape;6570;p34"/>
          <p:cNvGrpSpPr/>
          <p:nvPr/>
        </p:nvGrpSpPr>
        <p:grpSpPr>
          <a:xfrm>
            <a:off x="-261050" y="98419"/>
            <a:ext cx="9346260" cy="4946659"/>
            <a:chOff x="-261050" y="98419"/>
            <a:chExt cx="9346260" cy="4946659"/>
          </a:xfrm>
        </p:grpSpPr>
        <p:sp>
          <p:nvSpPr>
            <p:cNvPr id="6571" name="Google Shape;6571;p34"/>
            <p:cNvSpPr/>
            <p:nvPr/>
          </p:nvSpPr>
          <p:spPr>
            <a:xfrm>
              <a:off x="-261050" y="639850"/>
              <a:ext cx="975000" cy="36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4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4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4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4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4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4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4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4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4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4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4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4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4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4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4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4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4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4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4"/>
            <p:cNvSpPr/>
            <p:nvPr/>
          </p:nvSpPr>
          <p:spPr>
            <a:xfrm>
              <a:off x="8288286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4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4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4"/>
            <p:cNvSpPr/>
            <p:nvPr/>
          </p:nvSpPr>
          <p:spPr>
            <a:xfrm>
              <a:off x="8698827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4"/>
            <p:cNvSpPr/>
            <p:nvPr/>
          </p:nvSpPr>
          <p:spPr>
            <a:xfrm>
              <a:off x="8256418" y="2147999"/>
              <a:ext cx="349515" cy="435765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4"/>
            <p:cNvSpPr/>
            <p:nvPr/>
          </p:nvSpPr>
          <p:spPr>
            <a:xfrm>
              <a:off x="8318251" y="2305274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4"/>
            <p:cNvSpPr/>
            <p:nvPr/>
          </p:nvSpPr>
          <p:spPr>
            <a:xfrm>
              <a:off x="838692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4"/>
            <p:cNvSpPr/>
            <p:nvPr/>
          </p:nvSpPr>
          <p:spPr>
            <a:xfrm>
              <a:off x="8330927" y="2374687"/>
              <a:ext cx="60156" cy="49931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4"/>
            <p:cNvSpPr/>
            <p:nvPr/>
          </p:nvSpPr>
          <p:spPr>
            <a:xfrm>
              <a:off x="840053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4"/>
            <p:cNvSpPr/>
            <p:nvPr/>
          </p:nvSpPr>
          <p:spPr>
            <a:xfrm>
              <a:off x="8344377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4"/>
            <p:cNvSpPr/>
            <p:nvPr/>
          </p:nvSpPr>
          <p:spPr>
            <a:xfrm>
              <a:off x="841372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4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4"/>
            <p:cNvSpPr/>
            <p:nvPr/>
          </p:nvSpPr>
          <p:spPr>
            <a:xfrm>
              <a:off x="8756435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4"/>
            <p:cNvSpPr/>
            <p:nvPr/>
          </p:nvSpPr>
          <p:spPr>
            <a:xfrm>
              <a:off x="8888938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4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4"/>
            <p:cNvSpPr/>
            <p:nvPr/>
          </p:nvSpPr>
          <p:spPr>
            <a:xfrm>
              <a:off x="8256031" y="3173385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4"/>
            <p:cNvSpPr/>
            <p:nvPr/>
          </p:nvSpPr>
          <p:spPr>
            <a:xfrm>
              <a:off x="8318251" y="332975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4"/>
            <p:cNvSpPr/>
            <p:nvPr/>
          </p:nvSpPr>
          <p:spPr>
            <a:xfrm>
              <a:off x="8386373" y="3314791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4"/>
            <p:cNvSpPr/>
            <p:nvPr/>
          </p:nvSpPr>
          <p:spPr>
            <a:xfrm>
              <a:off x="8330927" y="339926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4"/>
            <p:cNvSpPr/>
            <p:nvPr/>
          </p:nvSpPr>
          <p:spPr>
            <a:xfrm>
              <a:off x="8400436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4"/>
            <p:cNvSpPr/>
            <p:nvPr/>
          </p:nvSpPr>
          <p:spPr>
            <a:xfrm>
              <a:off x="8344377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4"/>
            <p:cNvSpPr/>
            <p:nvPr/>
          </p:nvSpPr>
          <p:spPr>
            <a:xfrm>
              <a:off x="8413983" y="3458777"/>
              <a:ext cx="121440" cy="43609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4"/>
            <p:cNvSpPr/>
            <p:nvPr/>
          </p:nvSpPr>
          <p:spPr>
            <a:xfrm>
              <a:off x="8288286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4"/>
            <p:cNvSpPr/>
            <p:nvPr/>
          </p:nvSpPr>
          <p:spPr>
            <a:xfrm>
              <a:off x="8756435" y="3300663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4"/>
            <p:cNvSpPr/>
            <p:nvPr/>
          </p:nvSpPr>
          <p:spPr>
            <a:xfrm>
              <a:off x="8888938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4"/>
            <p:cNvSpPr/>
            <p:nvPr/>
          </p:nvSpPr>
          <p:spPr>
            <a:xfrm>
              <a:off x="8698827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4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4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4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4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4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4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4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4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4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4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4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4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4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4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4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4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4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4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4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4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4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4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4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4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4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4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4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4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4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4"/>
            <p:cNvSpPr/>
            <p:nvPr/>
          </p:nvSpPr>
          <p:spPr>
            <a:xfrm>
              <a:off x="91032" y="1733038"/>
              <a:ext cx="249299" cy="224043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4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4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4"/>
            <p:cNvSpPr/>
            <p:nvPr/>
          </p:nvSpPr>
          <p:spPr>
            <a:xfrm>
              <a:off x="501574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4"/>
            <p:cNvSpPr/>
            <p:nvPr/>
          </p:nvSpPr>
          <p:spPr>
            <a:xfrm>
              <a:off x="58777" y="2148741"/>
              <a:ext cx="349902" cy="435023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4"/>
            <p:cNvSpPr/>
            <p:nvPr/>
          </p:nvSpPr>
          <p:spPr>
            <a:xfrm>
              <a:off x="120997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4"/>
            <p:cNvSpPr/>
            <p:nvPr/>
          </p:nvSpPr>
          <p:spPr>
            <a:xfrm>
              <a:off x="18928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4"/>
            <p:cNvSpPr/>
            <p:nvPr/>
          </p:nvSpPr>
          <p:spPr>
            <a:xfrm>
              <a:off x="133673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4"/>
            <p:cNvSpPr/>
            <p:nvPr/>
          </p:nvSpPr>
          <p:spPr>
            <a:xfrm>
              <a:off x="203312" y="2359753"/>
              <a:ext cx="120892" cy="43512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4"/>
            <p:cNvSpPr/>
            <p:nvPr/>
          </p:nvSpPr>
          <p:spPr>
            <a:xfrm>
              <a:off x="147124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4"/>
            <p:cNvSpPr/>
            <p:nvPr/>
          </p:nvSpPr>
          <p:spPr>
            <a:xfrm>
              <a:off x="21608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4"/>
            <p:cNvSpPr/>
            <p:nvPr/>
          </p:nvSpPr>
          <p:spPr>
            <a:xfrm>
              <a:off x="89903" y="2757554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4"/>
            <p:cNvSpPr/>
            <p:nvPr/>
          </p:nvSpPr>
          <p:spPr>
            <a:xfrm>
              <a:off x="558794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4"/>
            <p:cNvSpPr/>
            <p:nvPr/>
          </p:nvSpPr>
          <p:spPr>
            <a:xfrm>
              <a:off x="691298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4"/>
            <p:cNvSpPr/>
            <p:nvPr/>
          </p:nvSpPr>
          <p:spPr>
            <a:xfrm>
              <a:off x="501574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4"/>
            <p:cNvSpPr/>
            <p:nvPr/>
          </p:nvSpPr>
          <p:spPr>
            <a:xfrm>
              <a:off x="58777" y="3173353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4"/>
            <p:cNvSpPr/>
            <p:nvPr/>
          </p:nvSpPr>
          <p:spPr>
            <a:xfrm>
              <a:off x="120997" y="332975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4"/>
            <p:cNvSpPr/>
            <p:nvPr/>
          </p:nvSpPr>
          <p:spPr>
            <a:xfrm>
              <a:off x="188733" y="3315178"/>
              <a:ext cx="125214" cy="43544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4"/>
            <p:cNvSpPr/>
            <p:nvPr/>
          </p:nvSpPr>
          <p:spPr>
            <a:xfrm>
              <a:off x="133673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4"/>
            <p:cNvSpPr/>
            <p:nvPr/>
          </p:nvSpPr>
          <p:spPr>
            <a:xfrm>
              <a:off x="203183" y="3384688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4"/>
            <p:cNvSpPr/>
            <p:nvPr/>
          </p:nvSpPr>
          <p:spPr>
            <a:xfrm>
              <a:off x="147124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4"/>
            <p:cNvSpPr/>
            <p:nvPr/>
          </p:nvSpPr>
          <p:spPr>
            <a:xfrm>
              <a:off x="216375" y="3458874"/>
              <a:ext cx="121795" cy="43512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4"/>
            <p:cNvSpPr/>
            <p:nvPr/>
          </p:nvSpPr>
          <p:spPr>
            <a:xfrm>
              <a:off x="91032" y="3782231"/>
              <a:ext cx="249299" cy="2240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4"/>
            <p:cNvSpPr/>
            <p:nvPr/>
          </p:nvSpPr>
          <p:spPr>
            <a:xfrm>
              <a:off x="558794" y="3300276"/>
              <a:ext cx="196272" cy="182047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4"/>
            <p:cNvSpPr/>
            <p:nvPr/>
          </p:nvSpPr>
          <p:spPr>
            <a:xfrm>
              <a:off x="691298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4"/>
            <p:cNvSpPr/>
            <p:nvPr/>
          </p:nvSpPr>
          <p:spPr>
            <a:xfrm>
              <a:off x="501574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4"/>
            <p:cNvSpPr/>
            <p:nvPr/>
          </p:nvSpPr>
          <p:spPr>
            <a:xfrm>
              <a:off x="58777" y="4197965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4"/>
            <p:cNvSpPr/>
            <p:nvPr/>
          </p:nvSpPr>
          <p:spPr>
            <a:xfrm>
              <a:off x="120997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4"/>
            <p:cNvSpPr/>
            <p:nvPr/>
          </p:nvSpPr>
          <p:spPr>
            <a:xfrm>
              <a:off x="18928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4"/>
            <p:cNvSpPr/>
            <p:nvPr/>
          </p:nvSpPr>
          <p:spPr>
            <a:xfrm>
              <a:off x="133673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4"/>
            <p:cNvSpPr/>
            <p:nvPr/>
          </p:nvSpPr>
          <p:spPr>
            <a:xfrm>
              <a:off x="203183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4"/>
            <p:cNvSpPr/>
            <p:nvPr/>
          </p:nvSpPr>
          <p:spPr>
            <a:xfrm>
              <a:off x="147124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4"/>
            <p:cNvSpPr/>
            <p:nvPr/>
          </p:nvSpPr>
          <p:spPr>
            <a:xfrm>
              <a:off x="216214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4"/>
            <p:cNvSpPr/>
            <p:nvPr/>
          </p:nvSpPr>
          <p:spPr>
            <a:xfrm>
              <a:off x="89903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4"/>
            <p:cNvSpPr/>
            <p:nvPr/>
          </p:nvSpPr>
          <p:spPr>
            <a:xfrm>
              <a:off x="558794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4"/>
            <p:cNvSpPr/>
            <p:nvPr/>
          </p:nvSpPr>
          <p:spPr>
            <a:xfrm>
              <a:off x="691298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4"/>
            <p:cNvSpPr/>
            <p:nvPr/>
          </p:nvSpPr>
          <p:spPr>
            <a:xfrm>
              <a:off x="501187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2" name="Google Shape;6682;p34"/>
          <p:cNvSpPr txBox="1">
            <a:spLocks noGrp="1"/>
          </p:cNvSpPr>
          <p:nvPr>
            <p:ph type="title" idx="7"/>
          </p:nvPr>
        </p:nvSpPr>
        <p:spPr>
          <a:xfrm>
            <a:off x="6486696" y="2230300"/>
            <a:ext cx="1838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683" name="Google Shape;6683;p34"/>
          <p:cNvSpPr txBox="1">
            <a:spLocks noGrp="1"/>
          </p:cNvSpPr>
          <p:nvPr>
            <p:ph type="subTitle" idx="8"/>
          </p:nvPr>
        </p:nvSpPr>
        <p:spPr>
          <a:xfrm>
            <a:off x="6400159" y="2881275"/>
            <a:ext cx="20118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5">
  <p:cSld name="CUSTOM_11">
    <p:spTree>
      <p:nvGrpSpPr>
        <p:cNvPr id="1" name="Shape 6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5" name="Google Shape;6685;p35"/>
          <p:cNvSpPr txBox="1">
            <a:spLocks noGrp="1"/>
          </p:cNvSpPr>
          <p:nvPr>
            <p:ph type="subTitle" idx="1"/>
          </p:nvPr>
        </p:nvSpPr>
        <p:spPr>
          <a:xfrm>
            <a:off x="1023950" y="1604350"/>
            <a:ext cx="21432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Siliguri"/>
              <a:buNone/>
              <a:defRPr sz="1800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6686" name="Google Shape;6686;p35"/>
          <p:cNvSpPr txBox="1">
            <a:spLocks noGrp="1"/>
          </p:cNvSpPr>
          <p:nvPr>
            <p:ph type="subTitle" idx="2"/>
          </p:nvPr>
        </p:nvSpPr>
        <p:spPr>
          <a:xfrm>
            <a:off x="5965750" y="1604350"/>
            <a:ext cx="21432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Siliguri"/>
              <a:buNone/>
              <a:defRPr sz="1800">
                <a:solidFill>
                  <a:schemeClr val="accent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6687" name="Google Shape;6687;p35"/>
          <p:cNvSpPr txBox="1">
            <a:spLocks noGrp="1"/>
          </p:cNvSpPr>
          <p:nvPr>
            <p:ph type="subTitle" idx="3"/>
          </p:nvPr>
        </p:nvSpPr>
        <p:spPr>
          <a:xfrm>
            <a:off x="1023950" y="2018325"/>
            <a:ext cx="21432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rgbClr val="3228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8" name="Google Shape;6688;p35"/>
          <p:cNvSpPr txBox="1">
            <a:spLocks noGrp="1"/>
          </p:cNvSpPr>
          <p:nvPr>
            <p:ph type="subTitle" idx="4"/>
          </p:nvPr>
        </p:nvSpPr>
        <p:spPr>
          <a:xfrm>
            <a:off x="5965750" y="2018325"/>
            <a:ext cx="21432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9" name="Google Shape;6689;p35"/>
          <p:cNvSpPr txBox="1">
            <a:spLocks noGrp="1"/>
          </p:cNvSpPr>
          <p:nvPr>
            <p:ph type="subTitle" idx="5"/>
          </p:nvPr>
        </p:nvSpPr>
        <p:spPr>
          <a:xfrm>
            <a:off x="1023950" y="2900900"/>
            <a:ext cx="21432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Siliguri"/>
              <a:buNone/>
              <a:defRPr sz="180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6690" name="Google Shape;6690;p35"/>
          <p:cNvSpPr txBox="1">
            <a:spLocks noGrp="1"/>
          </p:cNvSpPr>
          <p:nvPr>
            <p:ph type="subTitle" idx="6"/>
          </p:nvPr>
        </p:nvSpPr>
        <p:spPr>
          <a:xfrm>
            <a:off x="5965750" y="2900900"/>
            <a:ext cx="21432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Siliguri"/>
              <a:buNone/>
              <a:defRPr sz="180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6691" name="Google Shape;6691;p35"/>
          <p:cNvSpPr txBox="1">
            <a:spLocks noGrp="1"/>
          </p:cNvSpPr>
          <p:nvPr>
            <p:ph type="subTitle" idx="7"/>
          </p:nvPr>
        </p:nvSpPr>
        <p:spPr>
          <a:xfrm>
            <a:off x="1023950" y="3314875"/>
            <a:ext cx="21432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2" name="Google Shape;6692;p35"/>
          <p:cNvSpPr txBox="1">
            <a:spLocks noGrp="1"/>
          </p:cNvSpPr>
          <p:nvPr>
            <p:ph type="subTitle" idx="8"/>
          </p:nvPr>
        </p:nvSpPr>
        <p:spPr>
          <a:xfrm>
            <a:off x="5965750" y="3314875"/>
            <a:ext cx="21432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693" name="Google Shape;6693;p35"/>
          <p:cNvGrpSpPr/>
          <p:nvPr/>
        </p:nvGrpSpPr>
        <p:grpSpPr>
          <a:xfrm>
            <a:off x="58777" y="3603619"/>
            <a:ext cx="9026433" cy="1461087"/>
            <a:chOff x="58777" y="98419"/>
            <a:chExt cx="9026433" cy="1461087"/>
          </a:xfrm>
        </p:grpSpPr>
        <p:sp>
          <p:nvSpPr>
            <p:cNvPr id="6694" name="Google Shape;6694;p35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5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5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5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5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5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5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5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5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5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5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5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5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5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5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5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5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5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5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5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5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5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5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5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5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5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5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5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5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5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5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5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5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5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5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5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5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5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5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5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5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5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5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5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5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5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5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5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5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5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5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5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5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5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5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5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5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5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5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5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5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5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5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5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5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5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5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5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5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5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5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5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5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5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5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5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5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5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5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5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35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35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35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35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35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5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5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5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5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5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5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5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5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5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5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5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5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5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5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5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5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5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5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5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5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5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5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5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5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5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5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5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5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5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5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5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5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5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5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5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5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5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5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5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5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5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5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5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5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5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5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5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5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5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5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5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5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5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5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5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5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5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5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5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5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5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5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5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5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5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5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5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5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5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5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5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5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5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5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5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5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5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5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5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5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5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5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5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5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5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5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5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5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5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5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5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5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5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5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5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4" name="Google Shape;6874;p35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75" name="Google Shape;6875;p35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6">
  <p:cSld name="CUSTOM_1_1_1">
    <p:spTree>
      <p:nvGrpSpPr>
        <p:cNvPr id="1" name="Shape 6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7" name="Google Shape;6877;p36"/>
          <p:cNvGrpSpPr/>
          <p:nvPr/>
        </p:nvGrpSpPr>
        <p:grpSpPr>
          <a:xfrm>
            <a:off x="58777" y="98419"/>
            <a:ext cx="9026433" cy="4946659"/>
            <a:chOff x="58777" y="98419"/>
            <a:chExt cx="9026433" cy="4946659"/>
          </a:xfrm>
        </p:grpSpPr>
        <p:sp>
          <p:nvSpPr>
            <p:cNvPr id="6878" name="Google Shape;6878;p36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6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6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6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6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6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6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6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6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6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6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36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36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6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6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6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6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6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6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6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6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6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6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6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6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6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6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6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6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6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6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6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6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6"/>
            <p:cNvSpPr/>
            <p:nvPr/>
          </p:nvSpPr>
          <p:spPr>
            <a:xfrm>
              <a:off x="7231805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6"/>
            <p:cNvSpPr/>
            <p:nvPr/>
          </p:nvSpPr>
          <p:spPr>
            <a:xfrm>
              <a:off x="7293638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6"/>
            <p:cNvSpPr/>
            <p:nvPr/>
          </p:nvSpPr>
          <p:spPr>
            <a:xfrm>
              <a:off x="7361954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6"/>
            <p:cNvSpPr/>
            <p:nvPr/>
          </p:nvSpPr>
          <p:spPr>
            <a:xfrm>
              <a:off x="7306314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6"/>
            <p:cNvSpPr/>
            <p:nvPr/>
          </p:nvSpPr>
          <p:spPr>
            <a:xfrm>
              <a:off x="7375824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6"/>
            <p:cNvSpPr/>
            <p:nvPr/>
          </p:nvSpPr>
          <p:spPr>
            <a:xfrm>
              <a:off x="7319765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6"/>
            <p:cNvSpPr/>
            <p:nvPr/>
          </p:nvSpPr>
          <p:spPr>
            <a:xfrm>
              <a:off x="7388855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6"/>
            <p:cNvSpPr/>
            <p:nvPr/>
          </p:nvSpPr>
          <p:spPr>
            <a:xfrm>
              <a:off x="7262544" y="4806843"/>
              <a:ext cx="250428" cy="224624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6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6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6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6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6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6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6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6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6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6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6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6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6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6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6"/>
            <p:cNvSpPr/>
            <p:nvPr/>
          </p:nvSpPr>
          <p:spPr>
            <a:xfrm>
              <a:off x="6206806" y="4197965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6"/>
            <p:cNvSpPr/>
            <p:nvPr/>
          </p:nvSpPr>
          <p:spPr>
            <a:xfrm>
              <a:off x="6269026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6"/>
            <p:cNvSpPr/>
            <p:nvPr/>
          </p:nvSpPr>
          <p:spPr>
            <a:xfrm>
              <a:off x="6337310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6"/>
            <p:cNvSpPr/>
            <p:nvPr/>
          </p:nvSpPr>
          <p:spPr>
            <a:xfrm>
              <a:off x="6281702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6"/>
            <p:cNvSpPr/>
            <p:nvPr/>
          </p:nvSpPr>
          <p:spPr>
            <a:xfrm>
              <a:off x="6351212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6"/>
            <p:cNvSpPr/>
            <p:nvPr/>
          </p:nvSpPr>
          <p:spPr>
            <a:xfrm>
              <a:off x="6295152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6"/>
            <p:cNvSpPr/>
            <p:nvPr/>
          </p:nvSpPr>
          <p:spPr>
            <a:xfrm>
              <a:off x="6364243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6"/>
            <p:cNvSpPr/>
            <p:nvPr/>
          </p:nvSpPr>
          <p:spPr>
            <a:xfrm>
              <a:off x="6237545" y="4806940"/>
              <a:ext cx="250815" cy="224592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6"/>
            <p:cNvSpPr/>
            <p:nvPr/>
          </p:nvSpPr>
          <p:spPr>
            <a:xfrm>
              <a:off x="6706823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6"/>
            <p:cNvSpPr/>
            <p:nvPr/>
          </p:nvSpPr>
          <p:spPr>
            <a:xfrm>
              <a:off x="6839327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6"/>
            <p:cNvSpPr/>
            <p:nvPr/>
          </p:nvSpPr>
          <p:spPr>
            <a:xfrm>
              <a:off x="6649603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6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6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6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6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6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6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6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6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6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6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6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6"/>
            <p:cNvSpPr/>
            <p:nvPr/>
          </p:nvSpPr>
          <p:spPr>
            <a:xfrm>
              <a:off x="5182226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6"/>
            <p:cNvSpPr/>
            <p:nvPr/>
          </p:nvSpPr>
          <p:spPr>
            <a:xfrm>
              <a:off x="5244414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6"/>
            <p:cNvSpPr/>
            <p:nvPr/>
          </p:nvSpPr>
          <p:spPr>
            <a:xfrm>
              <a:off x="5312149" y="4339952"/>
              <a:ext cx="123988" cy="43383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6"/>
            <p:cNvSpPr/>
            <p:nvPr/>
          </p:nvSpPr>
          <p:spPr>
            <a:xfrm>
              <a:off x="5257090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6"/>
            <p:cNvSpPr/>
            <p:nvPr/>
          </p:nvSpPr>
          <p:spPr>
            <a:xfrm>
              <a:off x="5326599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6"/>
            <p:cNvSpPr/>
            <p:nvPr/>
          </p:nvSpPr>
          <p:spPr>
            <a:xfrm>
              <a:off x="5270540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36"/>
            <p:cNvSpPr/>
            <p:nvPr/>
          </p:nvSpPr>
          <p:spPr>
            <a:xfrm>
              <a:off x="5339630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36"/>
            <p:cNvSpPr/>
            <p:nvPr/>
          </p:nvSpPr>
          <p:spPr>
            <a:xfrm>
              <a:off x="5212933" y="4806843"/>
              <a:ext cx="250815" cy="224624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36"/>
            <p:cNvSpPr/>
            <p:nvPr/>
          </p:nvSpPr>
          <p:spPr>
            <a:xfrm>
              <a:off x="5682211" y="4325276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6"/>
            <p:cNvSpPr/>
            <p:nvPr/>
          </p:nvSpPr>
          <p:spPr>
            <a:xfrm>
              <a:off x="5814714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6"/>
            <p:cNvSpPr/>
            <p:nvPr/>
          </p:nvSpPr>
          <p:spPr>
            <a:xfrm>
              <a:off x="5624636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6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6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6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6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6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6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6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6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6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6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6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6"/>
            <p:cNvSpPr/>
            <p:nvPr/>
          </p:nvSpPr>
          <p:spPr>
            <a:xfrm>
              <a:off x="4157614" y="4197965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6"/>
            <p:cNvSpPr/>
            <p:nvPr/>
          </p:nvSpPr>
          <p:spPr>
            <a:xfrm>
              <a:off x="4219446" y="435446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6"/>
            <p:cNvSpPr/>
            <p:nvPr/>
          </p:nvSpPr>
          <p:spPr>
            <a:xfrm>
              <a:off x="4288117" y="4339952"/>
              <a:ext cx="123827" cy="43254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6"/>
            <p:cNvSpPr/>
            <p:nvPr/>
          </p:nvSpPr>
          <p:spPr>
            <a:xfrm>
              <a:off x="4232090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6"/>
            <p:cNvSpPr/>
            <p:nvPr/>
          </p:nvSpPr>
          <p:spPr>
            <a:xfrm>
              <a:off x="4301987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6"/>
            <p:cNvSpPr/>
            <p:nvPr/>
          </p:nvSpPr>
          <p:spPr>
            <a:xfrm>
              <a:off x="4245928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6"/>
            <p:cNvSpPr/>
            <p:nvPr/>
          </p:nvSpPr>
          <p:spPr>
            <a:xfrm>
              <a:off x="4315018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6"/>
            <p:cNvSpPr/>
            <p:nvPr/>
          </p:nvSpPr>
          <p:spPr>
            <a:xfrm>
              <a:off x="4188320" y="4806940"/>
              <a:ext cx="250428" cy="224592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6"/>
            <p:cNvSpPr/>
            <p:nvPr/>
          </p:nvSpPr>
          <p:spPr>
            <a:xfrm>
              <a:off x="4657631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6"/>
            <p:cNvSpPr/>
            <p:nvPr/>
          </p:nvSpPr>
          <p:spPr>
            <a:xfrm>
              <a:off x="4790102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6"/>
            <p:cNvSpPr/>
            <p:nvPr/>
          </p:nvSpPr>
          <p:spPr>
            <a:xfrm>
              <a:off x="4600023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6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6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6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6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6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6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6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6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6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6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6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6"/>
            <p:cNvSpPr/>
            <p:nvPr/>
          </p:nvSpPr>
          <p:spPr>
            <a:xfrm>
              <a:off x="3133001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6"/>
            <p:cNvSpPr/>
            <p:nvPr/>
          </p:nvSpPr>
          <p:spPr>
            <a:xfrm>
              <a:off x="3194834" y="435446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6"/>
            <p:cNvSpPr/>
            <p:nvPr/>
          </p:nvSpPr>
          <p:spPr>
            <a:xfrm>
              <a:off x="3263118" y="4339823"/>
              <a:ext cx="124343" cy="43383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6"/>
            <p:cNvSpPr/>
            <p:nvPr/>
          </p:nvSpPr>
          <p:spPr>
            <a:xfrm>
              <a:off x="3207510" y="442397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6"/>
            <p:cNvSpPr/>
            <p:nvPr/>
          </p:nvSpPr>
          <p:spPr>
            <a:xfrm>
              <a:off x="3277020" y="440930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6"/>
            <p:cNvSpPr/>
            <p:nvPr/>
          </p:nvSpPr>
          <p:spPr>
            <a:xfrm>
              <a:off x="3221315" y="4498130"/>
              <a:ext cx="59769" cy="50221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6"/>
            <p:cNvSpPr/>
            <p:nvPr/>
          </p:nvSpPr>
          <p:spPr>
            <a:xfrm>
              <a:off x="3290406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6"/>
            <p:cNvSpPr/>
            <p:nvPr/>
          </p:nvSpPr>
          <p:spPr>
            <a:xfrm>
              <a:off x="3163708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6"/>
            <p:cNvSpPr/>
            <p:nvPr/>
          </p:nvSpPr>
          <p:spPr>
            <a:xfrm>
              <a:off x="3633018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6"/>
            <p:cNvSpPr/>
            <p:nvPr/>
          </p:nvSpPr>
          <p:spPr>
            <a:xfrm>
              <a:off x="3765490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6"/>
            <p:cNvSpPr/>
            <p:nvPr/>
          </p:nvSpPr>
          <p:spPr>
            <a:xfrm>
              <a:off x="3575411" y="4700692"/>
              <a:ext cx="345645" cy="344387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6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6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6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6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6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6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6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6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6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6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6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6"/>
            <p:cNvSpPr/>
            <p:nvPr/>
          </p:nvSpPr>
          <p:spPr>
            <a:xfrm>
              <a:off x="2108389" y="4197965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6"/>
            <p:cNvSpPr/>
            <p:nvPr/>
          </p:nvSpPr>
          <p:spPr>
            <a:xfrm>
              <a:off x="2170222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6"/>
            <p:cNvSpPr/>
            <p:nvPr/>
          </p:nvSpPr>
          <p:spPr>
            <a:xfrm>
              <a:off x="2238893" y="4339952"/>
              <a:ext cx="123053" cy="43254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6"/>
            <p:cNvSpPr/>
            <p:nvPr/>
          </p:nvSpPr>
          <p:spPr>
            <a:xfrm>
              <a:off x="2182898" y="442397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6"/>
            <p:cNvSpPr/>
            <p:nvPr/>
          </p:nvSpPr>
          <p:spPr>
            <a:xfrm>
              <a:off x="2252408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6"/>
            <p:cNvSpPr/>
            <p:nvPr/>
          </p:nvSpPr>
          <p:spPr>
            <a:xfrm>
              <a:off x="2196316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6"/>
            <p:cNvSpPr/>
            <p:nvPr/>
          </p:nvSpPr>
          <p:spPr>
            <a:xfrm>
              <a:off x="2265439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6"/>
            <p:cNvSpPr/>
            <p:nvPr/>
          </p:nvSpPr>
          <p:spPr>
            <a:xfrm>
              <a:off x="2138741" y="4806940"/>
              <a:ext cx="250783" cy="224592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6"/>
            <p:cNvSpPr/>
            <p:nvPr/>
          </p:nvSpPr>
          <p:spPr>
            <a:xfrm>
              <a:off x="2608019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6"/>
            <p:cNvSpPr/>
            <p:nvPr/>
          </p:nvSpPr>
          <p:spPr>
            <a:xfrm>
              <a:off x="2740909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6"/>
            <p:cNvSpPr/>
            <p:nvPr/>
          </p:nvSpPr>
          <p:spPr>
            <a:xfrm>
              <a:off x="2550799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6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6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6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6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6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6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6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6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6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6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6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6"/>
            <p:cNvSpPr/>
            <p:nvPr/>
          </p:nvSpPr>
          <p:spPr>
            <a:xfrm>
              <a:off x="1083390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6"/>
            <p:cNvSpPr/>
            <p:nvPr/>
          </p:nvSpPr>
          <p:spPr>
            <a:xfrm>
              <a:off x="1145609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6"/>
            <p:cNvSpPr/>
            <p:nvPr/>
          </p:nvSpPr>
          <p:spPr>
            <a:xfrm>
              <a:off x="1213893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6"/>
            <p:cNvSpPr/>
            <p:nvPr/>
          </p:nvSpPr>
          <p:spPr>
            <a:xfrm>
              <a:off x="1158286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6"/>
            <p:cNvSpPr/>
            <p:nvPr/>
          </p:nvSpPr>
          <p:spPr>
            <a:xfrm>
              <a:off x="1227795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6"/>
            <p:cNvSpPr/>
            <p:nvPr/>
          </p:nvSpPr>
          <p:spPr>
            <a:xfrm>
              <a:off x="1171736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6"/>
            <p:cNvSpPr/>
            <p:nvPr/>
          </p:nvSpPr>
          <p:spPr>
            <a:xfrm>
              <a:off x="1240826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6"/>
            <p:cNvSpPr/>
            <p:nvPr/>
          </p:nvSpPr>
          <p:spPr>
            <a:xfrm>
              <a:off x="1114516" y="4806940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6"/>
            <p:cNvSpPr/>
            <p:nvPr/>
          </p:nvSpPr>
          <p:spPr>
            <a:xfrm>
              <a:off x="1583407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6"/>
            <p:cNvSpPr/>
            <p:nvPr/>
          </p:nvSpPr>
          <p:spPr>
            <a:xfrm>
              <a:off x="1716297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6"/>
            <p:cNvSpPr/>
            <p:nvPr/>
          </p:nvSpPr>
          <p:spPr>
            <a:xfrm>
              <a:off x="1526186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6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6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6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6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6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6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6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6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6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6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6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6"/>
            <p:cNvSpPr/>
            <p:nvPr/>
          </p:nvSpPr>
          <p:spPr>
            <a:xfrm>
              <a:off x="58777" y="4197965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6"/>
            <p:cNvSpPr/>
            <p:nvPr/>
          </p:nvSpPr>
          <p:spPr>
            <a:xfrm>
              <a:off x="120997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6"/>
            <p:cNvSpPr/>
            <p:nvPr/>
          </p:nvSpPr>
          <p:spPr>
            <a:xfrm>
              <a:off x="18928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6"/>
            <p:cNvSpPr/>
            <p:nvPr/>
          </p:nvSpPr>
          <p:spPr>
            <a:xfrm>
              <a:off x="133673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6"/>
            <p:cNvSpPr/>
            <p:nvPr/>
          </p:nvSpPr>
          <p:spPr>
            <a:xfrm>
              <a:off x="203183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6"/>
            <p:cNvSpPr/>
            <p:nvPr/>
          </p:nvSpPr>
          <p:spPr>
            <a:xfrm>
              <a:off x="147124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6"/>
            <p:cNvSpPr/>
            <p:nvPr/>
          </p:nvSpPr>
          <p:spPr>
            <a:xfrm>
              <a:off x="216214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6"/>
            <p:cNvSpPr/>
            <p:nvPr/>
          </p:nvSpPr>
          <p:spPr>
            <a:xfrm>
              <a:off x="89903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6"/>
            <p:cNvSpPr/>
            <p:nvPr/>
          </p:nvSpPr>
          <p:spPr>
            <a:xfrm>
              <a:off x="558794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6"/>
            <p:cNvSpPr/>
            <p:nvPr/>
          </p:nvSpPr>
          <p:spPr>
            <a:xfrm>
              <a:off x="691298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6"/>
            <p:cNvSpPr/>
            <p:nvPr/>
          </p:nvSpPr>
          <p:spPr>
            <a:xfrm>
              <a:off x="501187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76" name="Google Shape;7076;p36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77" name="Google Shape;7077;p36"/>
          <p:cNvSpPr txBox="1">
            <a:spLocks noGrp="1"/>
          </p:cNvSpPr>
          <p:nvPr>
            <p:ph type="title" idx="2"/>
          </p:nvPr>
        </p:nvSpPr>
        <p:spPr>
          <a:xfrm>
            <a:off x="949812" y="1759204"/>
            <a:ext cx="3268800" cy="4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78" name="Google Shape;7078;p36"/>
          <p:cNvSpPr txBox="1">
            <a:spLocks noGrp="1"/>
          </p:cNvSpPr>
          <p:nvPr>
            <p:ph type="subTitle" idx="1"/>
          </p:nvPr>
        </p:nvSpPr>
        <p:spPr>
          <a:xfrm>
            <a:off x="792450" y="2096529"/>
            <a:ext cx="3583500" cy="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79" name="Google Shape;7079;p36"/>
          <p:cNvSpPr txBox="1">
            <a:spLocks noGrp="1"/>
          </p:cNvSpPr>
          <p:nvPr>
            <p:ph type="title" idx="3"/>
          </p:nvPr>
        </p:nvSpPr>
        <p:spPr>
          <a:xfrm>
            <a:off x="4925379" y="1759204"/>
            <a:ext cx="3268800" cy="4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80" name="Google Shape;7080;p36"/>
          <p:cNvSpPr txBox="1">
            <a:spLocks noGrp="1"/>
          </p:cNvSpPr>
          <p:nvPr>
            <p:ph type="subTitle" idx="4"/>
          </p:nvPr>
        </p:nvSpPr>
        <p:spPr>
          <a:xfrm>
            <a:off x="4768075" y="2096529"/>
            <a:ext cx="3583500" cy="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81" name="Google Shape;7081;p36"/>
          <p:cNvSpPr txBox="1">
            <a:spLocks noGrp="1"/>
          </p:cNvSpPr>
          <p:nvPr>
            <p:ph type="title" idx="5"/>
          </p:nvPr>
        </p:nvSpPr>
        <p:spPr>
          <a:xfrm>
            <a:off x="949812" y="3725279"/>
            <a:ext cx="3268800" cy="4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82" name="Google Shape;7082;p36"/>
          <p:cNvSpPr txBox="1">
            <a:spLocks noGrp="1"/>
          </p:cNvSpPr>
          <p:nvPr>
            <p:ph type="subTitle" idx="6"/>
          </p:nvPr>
        </p:nvSpPr>
        <p:spPr>
          <a:xfrm>
            <a:off x="792450" y="4062604"/>
            <a:ext cx="3583500" cy="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83" name="Google Shape;7083;p36"/>
          <p:cNvSpPr txBox="1">
            <a:spLocks noGrp="1"/>
          </p:cNvSpPr>
          <p:nvPr>
            <p:ph type="title" idx="7"/>
          </p:nvPr>
        </p:nvSpPr>
        <p:spPr>
          <a:xfrm>
            <a:off x="4925379" y="3725279"/>
            <a:ext cx="3268800" cy="4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84" name="Google Shape;7084;p36"/>
          <p:cNvSpPr txBox="1">
            <a:spLocks noGrp="1"/>
          </p:cNvSpPr>
          <p:nvPr>
            <p:ph type="subTitle" idx="8"/>
          </p:nvPr>
        </p:nvSpPr>
        <p:spPr>
          <a:xfrm>
            <a:off x="4768075" y="4062604"/>
            <a:ext cx="3583500" cy="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85" name="Google Shape;7085;p36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_ONLY_5"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1" name="Google Shape;7361;p40"/>
          <p:cNvGrpSpPr/>
          <p:nvPr/>
        </p:nvGrpSpPr>
        <p:grpSpPr>
          <a:xfrm>
            <a:off x="58790" y="3635044"/>
            <a:ext cx="9026433" cy="1461087"/>
            <a:chOff x="58777" y="98419"/>
            <a:chExt cx="9026433" cy="1461087"/>
          </a:xfrm>
        </p:grpSpPr>
        <p:sp>
          <p:nvSpPr>
            <p:cNvPr id="7362" name="Google Shape;7362;p40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40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40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40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40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40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0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0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0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0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0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0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0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0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0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0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0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0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0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0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0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0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0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0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0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0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0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0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0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0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0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0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0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0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0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0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0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0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0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0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0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0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0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0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40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40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40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40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40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40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40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40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40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40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40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40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40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40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40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40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40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40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40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40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40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40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40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40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40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40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40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40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40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40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40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40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40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40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40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40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40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40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40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40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40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40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40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40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40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40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40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40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40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0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0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0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0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0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0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0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0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0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0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0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0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0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0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0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0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0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0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0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0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0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0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0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0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0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0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0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0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0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0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0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40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40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40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40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40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40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40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40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40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40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40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40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40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40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40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40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40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40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40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40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40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40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40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40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40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40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40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40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40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40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40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40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40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40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40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40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40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40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40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40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40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40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40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40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40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40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40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40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40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40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40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40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40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40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40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40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2" name="Google Shape;7542;p40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43" name="Google Shape;7543;p40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 2">
  <p:cSld name="BIG_NUMBER_1_3_1">
    <p:spTree>
      <p:nvGrpSpPr>
        <p:cNvPr id="1" name="Shape 7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7" name="Google Shape;7657;p42"/>
          <p:cNvGrpSpPr/>
          <p:nvPr/>
        </p:nvGrpSpPr>
        <p:grpSpPr>
          <a:xfrm>
            <a:off x="58777" y="98419"/>
            <a:ext cx="9026433" cy="4946659"/>
            <a:chOff x="58777" y="98419"/>
            <a:chExt cx="9026433" cy="4946659"/>
          </a:xfrm>
        </p:grpSpPr>
        <p:sp>
          <p:nvSpPr>
            <p:cNvPr id="7658" name="Google Shape;7658;p42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42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42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42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42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42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42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42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42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42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42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42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42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42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42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42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42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42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42"/>
            <p:cNvSpPr/>
            <p:nvPr/>
          </p:nvSpPr>
          <p:spPr>
            <a:xfrm>
              <a:off x="8288286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42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42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42"/>
            <p:cNvSpPr/>
            <p:nvPr/>
          </p:nvSpPr>
          <p:spPr>
            <a:xfrm>
              <a:off x="8698827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42"/>
            <p:cNvSpPr/>
            <p:nvPr/>
          </p:nvSpPr>
          <p:spPr>
            <a:xfrm>
              <a:off x="8256418" y="2147999"/>
              <a:ext cx="349515" cy="435765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42"/>
            <p:cNvSpPr/>
            <p:nvPr/>
          </p:nvSpPr>
          <p:spPr>
            <a:xfrm>
              <a:off x="8318251" y="2305274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42"/>
            <p:cNvSpPr/>
            <p:nvPr/>
          </p:nvSpPr>
          <p:spPr>
            <a:xfrm>
              <a:off x="838692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42"/>
            <p:cNvSpPr/>
            <p:nvPr/>
          </p:nvSpPr>
          <p:spPr>
            <a:xfrm>
              <a:off x="8330927" y="2374687"/>
              <a:ext cx="60156" cy="49931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42"/>
            <p:cNvSpPr/>
            <p:nvPr/>
          </p:nvSpPr>
          <p:spPr>
            <a:xfrm>
              <a:off x="840053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42"/>
            <p:cNvSpPr/>
            <p:nvPr/>
          </p:nvSpPr>
          <p:spPr>
            <a:xfrm>
              <a:off x="8344377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42"/>
            <p:cNvSpPr/>
            <p:nvPr/>
          </p:nvSpPr>
          <p:spPr>
            <a:xfrm>
              <a:off x="841372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42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42"/>
            <p:cNvSpPr/>
            <p:nvPr/>
          </p:nvSpPr>
          <p:spPr>
            <a:xfrm>
              <a:off x="8756435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42"/>
            <p:cNvSpPr/>
            <p:nvPr/>
          </p:nvSpPr>
          <p:spPr>
            <a:xfrm>
              <a:off x="8888938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42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42"/>
            <p:cNvSpPr/>
            <p:nvPr/>
          </p:nvSpPr>
          <p:spPr>
            <a:xfrm>
              <a:off x="8256031" y="3173385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42"/>
            <p:cNvSpPr/>
            <p:nvPr/>
          </p:nvSpPr>
          <p:spPr>
            <a:xfrm>
              <a:off x="8318251" y="332975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42"/>
            <p:cNvSpPr/>
            <p:nvPr/>
          </p:nvSpPr>
          <p:spPr>
            <a:xfrm>
              <a:off x="8386373" y="3314791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42"/>
            <p:cNvSpPr/>
            <p:nvPr/>
          </p:nvSpPr>
          <p:spPr>
            <a:xfrm>
              <a:off x="8330927" y="339926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42"/>
            <p:cNvSpPr/>
            <p:nvPr/>
          </p:nvSpPr>
          <p:spPr>
            <a:xfrm>
              <a:off x="8400436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42"/>
            <p:cNvSpPr/>
            <p:nvPr/>
          </p:nvSpPr>
          <p:spPr>
            <a:xfrm>
              <a:off x="8344377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42"/>
            <p:cNvSpPr/>
            <p:nvPr/>
          </p:nvSpPr>
          <p:spPr>
            <a:xfrm>
              <a:off x="8413983" y="3458777"/>
              <a:ext cx="121440" cy="43609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42"/>
            <p:cNvSpPr/>
            <p:nvPr/>
          </p:nvSpPr>
          <p:spPr>
            <a:xfrm>
              <a:off x="8288286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42"/>
            <p:cNvSpPr/>
            <p:nvPr/>
          </p:nvSpPr>
          <p:spPr>
            <a:xfrm>
              <a:off x="8756435" y="3300663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42"/>
            <p:cNvSpPr/>
            <p:nvPr/>
          </p:nvSpPr>
          <p:spPr>
            <a:xfrm>
              <a:off x="8888938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42"/>
            <p:cNvSpPr/>
            <p:nvPr/>
          </p:nvSpPr>
          <p:spPr>
            <a:xfrm>
              <a:off x="8698827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42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42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42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42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42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42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42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42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42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42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42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42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42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42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42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42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42"/>
            <p:cNvSpPr/>
            <p:nvPr/>
          </p:nvSpPr>
          <p:spPr>
            <a:xfrm>
              <a:off x="7674215" y="1626564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42"/>
            <p:cNvSpPr/>
            <p:nvPr/>
          </p:nvSpPr>
          <p:spPr>
            <a:xfrm>
              <a:off x="7731822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42"/>
            <p:cNvSpPr/>
            <p:nvPr/>
          </p:nvSpPr>
          <p:spPr>
            <a:xfrm>
              <a:off x="7864326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42"/>
            <p:cNvSpPr/>
            <p:nvPr/>
          </p:nvSpPr>
          <p:spPr>
            <a:xfrm>
              <a:off x="7674215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42"/>
            <p:cNvSpPr/>
            <p:nvPr/>
          </p:nvSpPr>
          <p:spPr>
            <a:xfrm>
              <a:off x="7731435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42"/>
            <p:cNvSpPr/>
            <p:nvPr/>
          </p:nvSpPr>
          <p:spPr>
            <a:xfrm>
              <a:off x="7864326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42"/>
            <p:cNvSpPr/>
            <p:nvPr/>
          </p:nvSpPr>
          <p:spPr>
            <a:xfrm>
              <a:off x="7674215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42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42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42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42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42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42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42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42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42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42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42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42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42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42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42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42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42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42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42"/>
            <p:cNvSpPr/>
            <p:nvPr/>
          </p:nvSpPr>
          <p:spPr>
            <a:xfrm>
              <a:off x="1114516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42"/>
            <p:cNvSpPr/>
            <p:nvPr/>
          </p:nvSpPr>
          <p:spPr>
            <a:xfrm>
              <a:off x="1083390" y="2147999"/>
              <a:ext cx="349902" cy="435765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42"/>
            <p:cNvSpPr/>
            <p:nvPr/>
          </p:nvSpPr>
          <p:spPr>
            <a:xfrm>
              <a:off x="1145609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42"/>
            <p:cNvSpPr/>
            <p:nvPr/>
          </p:nvSpPr>
          <p:spPr>
            <a:xfrm>
              <a:off x="1213893" y="2290308"/>
              <a:ext cx="124472" cy="43673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42"/>
            <p:cNvSpPr/>
            <p:nvPr/>
          </p:nvSpPr>
          <p:spPr>
            <a:xfrm>
              <a:off x="1158286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42"/>
            <p:cNvSpPr/>
            <p:nvPr/>
          </p:nvSpPr>
          <p:spPr>
            <a:xfrm>
              <a:off x="1227892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42"/>
            <p:cNvSpPr/>
            <p:nvPr/>
          </p:nvSpPr>
          <p:spPr>
            <a:xfrm>
              <a:off x="1171736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42"/>
            <p:cNvSpPr/>
            <p:nvPr/>
          </p:nvSpPr>
          <p:spPr>
            <a:xfrm>
              <a:off x="1240729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42"/>
            <p:cNvSpPr/>
            <p:nvPr/>
          </p:nvSpPr>
          <p:spPr>
            <a:xfrm>
              <a:off x="1114516" y="2757554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42"/>
            <p:cNvSpPr/>
            <p:nvPr/>
          </p:nvSpPr>
          <p:spPr>
            <a:xfrm>
              <a:off x="1083390" y="3172611"/>
              <a:ext cx="349902" cy="436507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42"/>
            <p:cNvSpPr/>
            <p:nvPr/>
          </p:nvSpPr>
          <p:spPr>
            <a:xfrm>
              <a:off x="1145609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42"/>
            <p:cNvSpPr/>
            <p:nvPr/>
          </p:nvSpPr>
          <p:spPr>
            <a:xfrm>
              <a:off x="1213345" y="3315178"/>
              <a:ext cx="125214" cy="43544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42"/>
            <p:cNvSpPr/>
            <p:nvPr/>
          </p:nvSpPr>
          <p:spPr>
            <a:xfrm>
              <a:off x="1158286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42"/>
            <p:cNvSpPr/>
            <p:nvPr/>
          </p:nvSpPr>
          <p:spPr>
            <a:xfrm>
              <a:off x="1227795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42"/>
            <p:cNvSpPr/>
            <p:nvPr/>
          </p:nvSpPr>
          <p:spPr>
            <a:xfrm>
              <a:off x="1171736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42"/>
            <p:cNvSpPr/>
            <p:nvPr/>
          </p:nvSpPr>
          <p:spPr>
            <a:xfrm>
              <a:off x="1241342" y="3458874"/>
              <a:ext cx="121440" cy="43512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42"/>
            <p:cNvSpPr/>
            <p:nvPr/>
          </p:nvSpPr>
          <p:spPr>
            <a:xfrm>
              <a:off x="1114516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42"/>
            <p:cNvSpPr/>
            <p:nvPr/>
          </p:nvSpPr>
          <p:spPr>
            <a:xfrm>
              <a:off x="1083390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42"/>
            <p:cNvSpPr/>
            <p:nvPr/>
          </p:nvSpPr>
          <p:spPr>
            <a:xfrm>
              <a:off x="1145609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42"/>
            <p:cNvSpPr/>
            <p:nvPr/>
          </p:nvSpPr>
          <p:spPr>
            <a:xfrm>
              <a:off x="1213893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42"/>
            <p:cNvSpPr/>
            <p:nvPr/>
          </p:nvSpPr>
          <p:spPr>
            <a:xfrm>
              <a:off x="1158286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42"/>
            <p:cNvSpPr/>
            <p:nvPr/>
          </p:nvSpPr>
          <p:spPr>
            <a:xfrm>
              <a:off x="1227795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42"/>
            <p:cNvSpPr/>
            <p:nvPr/>
          </p:nvSpPr>
          <p:spPr>
            <a:xfrm>
              <a:off x="1171736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42"/>
            <p:cNvSpPr/>
            <p:nvPr/>
          </p:nvSpPr>
          <p:spPr>
            <a:xfrm>
              <a:off x="1240826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42"/>
            <p:cNvSpPr/>
            <p:nvPr/>
          </p:nvSpPr>
          <p:spPr>
            <a:xfrm>
              <a:off x="1114516" y="4806940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42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42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42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42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42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42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42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42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42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42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42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42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42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42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42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42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42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42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42"/>
            <p:cNvSpPr/>
            <p:nvPr/>
          </p:nvSpPr>
          <p:spPr>
            <a:xfrm>
              <a:off x="91032" y="1733038"/>
              <a:ext cx="249299" cy="224043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42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42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42"/>
            <p:cNvSpPr/>
            <p:nvPr/>
          </p:nvSpPr>
          <p:spPr>
            <a:xfrm>
              <a:off x="501574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42"/>
            <p:cNvSpPr/>
            <p:nvPr/>
          </p:nvSpPr>
          <p:spPr>
            <a:xfrm>
              <a:off x="58777" y="2148741"/>
              <a:ext cx="349902" cy="435023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42"/>
            <p:cNvSpPr/>
            <p:nvPr/>
          </p:nvSpPr>
          <p:spPr>
            <a:xfrm>
              <a:off x="120997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42"/>
            <p:cNvSpPr/>
            <p:nvPr/>
          </p:nvSpPr>
          <p:spPr>
            <a:xfrm>
              <a:off x="18928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42"/>
            <p:cNvSpPr/>
            <p:nvPr/>
          </p:nvSpPr>
          <p:spPr>
            <a:xfrm>
              <a:off x="133673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42"/>
            <p:cNvSpPr/>
            <p:nvPr/>
          </p:nvSpPr>
          <p:spPr>
            <a:xfrm>
              <a:off x="203312" y="2359753"/>
              <a:ext cx="120892" cy="43512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42"/>
            <p:cNvSpPr/>
            <p:nvPr/>
          </p:nvSpPr>
          <p:spPr>
            <a:xfrm>
              <a:off x="147124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42"/>
            <p:cNvSpPr/>
            <p:nvPr/>
          </p:nvSpPr>
          <p:spPr>
            <a:xfrm>
              <a:off x="21608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42"/>
            <p:cNvSpPr/>
            <p:nvPr/>
          </p:nvSpPr>
          <p:spPr>
            <a:xfrm>
              <a:off x="89903" y="2757554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42"/>
            <p:cNvSpPr/>
            <p:nvPr/>
          </p:nvSpPr>
          <p:spPr>
            <a:xfrm>
              <a:off x="558794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42"/>
            <p:cNvSpPr/>
            <p:nvPr/>
          </p:nvSpPr>
          <p:spPr>
            <a:xfrm>
              <a:off x="691298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42"/>
            <p:cNvSpPr/>
            <p:nvPr/>
          </p:nvSpPr>
          <p:spPr>
            <a:xfrm>
              <a:off x="501574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42"/>
            <p:cNvSpPr/>
            <p:nvPr/>
          </p:nvSpPr>
          <p:spPr>
            <a:xfrm>
              <a:off x="58777" y="3173353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42"/>
            <p:cNvSpPr/>
            <p:nvPr/>
          </p:nvSpPr>
          <p:spPr>
            <a:xfrm>
              <a:off x="120997" y="332975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42"/>
            <p:cNvSpPr/>
            <p:nvPr/>
          </p:nvSpPr>
          <p:spPr>
            <a:xfrm>
              <a:off x="188733" y="3315178"/>
              <a:ext cx="125214" cy="43544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42"/>
            <p:cNvSpPr/>
            <p:nvPr/>
          </p:nvSpPr>
          <p:spPr>
            <a:xfrm>
              <a:off x="133673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42"/>
            <p:cNvSpPr/>
            <p:nvPr/>
          </p:nvSpPr>
          <p:spPr>
            <a:xfrm>
              <a:off x="203183" y="3384688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42"/>
            <p:cNvSpPr/>
            <p:nvPr/>
          </p:nvSpPr>
          <p:spPr>
            <a:xfrm>
              <a:off x="147124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42"/>
            <p:cNvSpPr/>
            <p:nvPr/>
          </p:nvSpPr>
          <p:spPr>
            <a:xfrm>
              <a:off x="216375" y="3458874"/>
              <a:ext cx="121795" cy="43512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42"/>
            <p:cNvSpPr/>
            <p:nvPr/>
          </p:nvSpPr>
          <p:spPr>
            <a:xfrm>
              <a:off x="91032" y="3782231"/>
              <a:ext cx="249299" cy="2240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42"/>
            <p:cNvSpPr/>
            <p:nvPr/>
          </p:nvSpPr>
          <p:spPr>
            <a:xfrm>
              <a:off x="558794" y="3300276"/>
              <a:ext cx="196272" cy="182047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42"/>
            <p:cNvSpPr/>
            <p:nvPr/>
          </p:nvSpPr>
          <p:spPr>
            <a:xfrm>
              <a:off x="691298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42"/>
            <p:cNvSpPr/>
            <p:nvPr/>
          </p:nvSpPr>
          <p:spPr>
            <a:xfrm>
              <a:off x="501574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42"/>
            <p:cNvSpPr/>
            <p:nvPr/>
          </p:nvSpPr>
          <p:spPr>
            <a:xfrm>
              <a:off x="58777" y="4197965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42"/>
            <p:cNvSpPr/>
            <p:nvPr/>
          </p:nvSpPr>
          <p:spPr>
            <a:xfrm>
              <a:off x="120997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42"/>
            <p:cNvSpPr/>
            <p:nvPr/>
          </p:nvSpPr>
          <p:spPr>
            <a:xfrm>
              <a:off x="18928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42"/>
            <p:cNvSpPr/>
            <p:nvPr/>
          </p:nvSpPr>
          <p:spPr>
            <a:xfrm>
              <a:off x="133673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42"/>
            <p:cNvSpPr/>
            <p:nvPr/>
          </p:nvSpPr>
          <p:spPr>
            <a:xfrm>
              <a:off x="203183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42"/>
            <p:cNvSpPr/>
            <p:nvPr/>
          </p:nvSpPr>
          <p:spPr>
            <a:xfrm>
              <a:off x="147124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42"/>
            <p:cNvSpPr/>
            <p:nvPr/>
          </p:nvSpPr>
          <p:spPr>
            <a:xfrm>
              <a:off x="216214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42"/>
            <p:cNvSpPr/>
            <p:nvPr/>
          </p:nvSpPr>
          <p:spPr>
            <a:xfrm>
              <a:off x="89903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42"/>
            <p:cNvSpPr/>
            <p:nvPr/>
          </p:nvSpPr>
          <p:spPr>
            <a:xfrm>
              <a:off x="558794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42"/>
            <p:cNvSpPr/>
            <p:nvPr/>
          </p:nvSpPr>
          <p:spPr>
            <a:xfrm>
              <a:off x="691298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42"/>
            <p:cNvSpPr/>
            <p:nvPr/>
          </p:nvSpPr>
          <p:spPr>
            <a:xfrm>
              <a:off x="501187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3" name="Google Shape;7823;p42"/>
          <p:cNvSpPr txBox="1">
            <a:spLocks noGrp="1"/>
          </p:cNvSpPr>
          <p:nvPr>
            <p:ph type="title" hasCustomPrompt="1"/>
          </p:nvPr>
        </p:nvSpPr>
        <p:spPr>
          <a:xfrm>
            <a:off x="2579700" y="2008308"/>
            <a:ext cx="3984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24" name="Google Shape;7824;p42"/>
          <p:cNvSpPr txBox="1">
            <a:spLocks noGrp="1"/>
          </p:cNvSpPr>
          <p:nvPr>
            <p:ph type="subTitle" idx="1"/>
          </p:nvPr>
        </p:nvSpPr>
        <p:spPr>
          <a:xfrm>
            <a:off x="2286000" y="2697195"/>
            <a:ext cx="45720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25" name="Google Shape;7825;p42"/>
          <p:cNvSpPr txBox="1">
            <a:spLocks noGrp="1"/>
          </p:cNvSpPr>
          <p:nvPr>
            <p:ph type="title" idx="2" hasCustomPrompt="1"/>
          </p:nvPr>
        </p:nvSpPr>
        <p:spPr>
          <a:xfrm>
            <a:off x="2579700" y="3513675"/>
            <a:ext cx="3984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26" name="Google Shape;7826;p42"/>
          <p:cNvSpPr txBox="1">
            <a:spLocks noGrp="1"/>
          </p:cNvSpPr>
          <p:nvPr>
            <p:ph type="subTitle" idx="3"/>
          </p:nvPr>
        </p:nvSpPr>
        <p:spPr>
          <a:xfrm>
            <a:off x="2286000" y="4248196"/>
            <a:ext cx="45720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27" name="Google Shape;7827;p42"/>
          <p:cNvSpPr txBox="1">
            <a:spLocks noGrp="1"/>
          </p:cNvSpPr>
          <p:nvPr>
            <p:ph type="title" idx="4" hasCustomPrompt="1"/>
          </p:nvPr>
        </p:nvSpPr>
        <p:spPr>
          <a:xfrm>
            <a:off x="2579700" y="476875"/>
            <a:ext cx="3984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28" name="Google Shape;7828;p42"/>
          <p:cNvSpPr txBox="1">
            <a:spLocks noGrp="1"/>
          </p:cNvSpPr>
          <p:nvPr>
            <p:ph type="subTitle" idx="5"/>
          </p:nvPr>
        </p:nvSpPr>
        <p:spPr>
          <a:xfrm>
            <a:off x="2286000" y="1165761"/>
            <a:ext cx="45720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CAPTION_ONLY_2">
    <p:spTree>
      <p:nvGrpSpPr>
        <p:cNvPr id="1" name="Shape 7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8" name="Google Shape;7938;p45"/>
          <p:cNvGrpSpPr/>
          <p:nvPr/>
        </p:nvGrpSpPr>
        <p:grpSpPr>
          <a:xfrm>
            <a:off x="4600023" y="98419"/>
            <a:ext cx="4485187" cy="4946659"/>
            <a:chOff x="4600023" y="98419"/>
            <a:chExt cx="4485187" cy="4946659"/>
          </a:xfrm>
        </p:grpSpPr>
        <p:sp>
          <p:nvSpPr>
            <p:cNvPr id="7939" name="Google Shape;7939;p45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45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45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45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45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45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45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45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45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45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45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45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45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45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45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45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45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45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45"/>
            <p:cNvSpPr/>
            <p:nvPr/>
          </p:nvSpPr>
          <p:spPr>
            <a:xfrm>
              <a:off x="8288286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45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45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45"/>
            <p:cNvSpPr/>
            <p:nvPr/>
          </p:nvSpPr>
          <p:spPr>
            <a:xfrm>
              <a:off x="8698827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45"/>
            <p:cNvSpPr/>
            <p:nvPr/>
          </p:nvSpPr>
          <p:spPr>
            <a:xfrm>
              <a:off x="8256418" y="2147999"/>
              <a:ext cx="349515" cy="435765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45"/>
            <p:cNvSpPr/>
            <p:nvPr/>
          </p:nvSpPr>
          <p:spPr>
            <a:xfrm>
              <a:off x="8318251" y="2305274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45"/>
            <p:cNvSpPr/>
            <p:nvPr/>
          </p:nvSpPr>
          <p:spPr>
            <a:xfrm>
              <a:off x="838692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45"/>
            <p:cNvSpPr/>
            <p:nvPr/>
          </p:nvSpPr>
          <p:spPr>
            <a:xfrm>
              <a:off x="8330927" y="2374687"/>
              <a:ext cx="60156" cy="49931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45"/>
            <p:cNvSpPr/>
            <p:nvPr/>
          </p:nvSpPr>
          <p:spPr>
            <a:xfrm>
              <a:off x="840053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45"/>
            <p:cNvSpPr/>
            <p:nvPr/>
          </p:nvSpPr>
          <p:spPr>
            <a:xfrm>
              <a:off x="8344377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45"/>
            <p:cNvSpPr/>
            <p:nvPr/>
          </p:nvSpPr>
          <p:spPr>
            <a:xfrm>
              <a:off x="841372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45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45"/>
            <p:cNvSpPr/>
            <p:nvPr/>
          </p:nvSpPr>
          <p:spPr>
            <a:xfrm>
              <a:off x="8756435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45"/>
            <p:cNvSpPr/>
            <p:nvPr/>
          </p:nvSpPr>
          <p:spPr>
            <a:xfrm>
              <a:off x="8888938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45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45"/>
            <p:cNvSpPr/>
            <p:nvPr/>
          </p:nvSpPr>
          <p:spPr>
            <a:xfrm>
              <a:off x="8256031" y="3173385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45"/>
            <p:cNvSpPr/>
            <p:nvPr/>
          </p:nvSpPr>
          <p:spPr>
            <a:xfrm>
              <a:off x="8318251" y="332975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45"/>
            <p:cNvSpPr/>
            <p:nvPr/>
          </p:nvSpPr>
          <p:spPr>
            <a:xfrm>
              <a:off x="8386373" y="3314791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45"/>
            <p:cNvSpPr/>
            <p:nvPr/>
          </p:nvSpPr>
          <p:spPr>
            <a:xfrm>
              <a:off x="8330927" y="339926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45"/>
            <p:cNvSpPr/>
            <p:nvPr/>
          </p:nvSpPr>
          <p:spPr>
            <a:xfrm>
              <a:off x="8400436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45"/>
            <p:cNvSpPr/>
            <p:nvPr/>
          </p:nvSpPr>
          <p:spPr>
            <a:xfrm>
              <a:off x="8344377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45"/>
            <p:cNvSpPr/>
            <p:nvPr/>
          </p:nvSpPr>
          <p:spPr>
            <a:xfrm>
              <a:off x="8413983" y="3458777"/>
              <a:ext cx="121440" cy="43609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45"/>
            <p:cNvSpPr/>
            <p:nvPr/>
          </p:nvSpPr>
          <p:spPr>
            <a:xfrm>
              <a:off x="8288286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45"/>
            <p:cNvSpPr/>
            <p:nvPr/>
          </p:nvSpPr>
          <p:spPr>
            <a:xfrm>
              <a:off x="8756435" y="3300663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45"/>
            <p:cNvSpPr/>
            <p:nvPr/>
          </p:nvSpPr>
          <p:spPr>
            <a:xfrm>
              <a:off x="8888938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45"/>
            <p:cNvSpPr/>
            <p:nvPr/>
          </p:nvSpPr>
          <p:spPr>
            <a:xfrm>
              <a:off x="8698827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45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45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45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45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45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45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45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45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45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45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45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45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45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45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45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45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45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45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45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45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45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45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45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45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45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45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45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45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45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45"/>
            <p:cNvSpPr/>
            <p:nvPr/>
          </p:nvSpPr>
          <p:spPr>
            <a:xfrm>
              <a:off x="7262544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45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45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45"/>
            <p:cNvSpPr/>
            <p:nvPr/>
          </p:nvSpPr>
          <p:spPr>
            <a:xfrm>
              <a:off x="7674215" y="1626564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45"/>
            <p:cNvSpPr/>
            <p:nvPr/>
          </p:nvSpPr>
          <p:spPr>
            <a:xfrm>
              <a:off x="7231805" y="2147999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45"/>
            <p:cNvSpPr/>
            <p:nvPr/>
          </p:nvSpPr>
          <p:spPr>
            <a:xfrm>
              <a:off x="7293638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45"/>
            <p:cNvSpPr/>
            <p:nvPr/>
          </p:nvSpPr>
          <p:spPr>
            <a:xfrm>
              <a:off x="7361954" y="2290308"/>
              <a:ext cx="124472" cy="43673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45"/>
            <p:cNvSpPr/>
            <p:nvPr/>
          </p:nvSpPr>
          <p:spPr>
            <a:xfrm>
              <a:off x="7306314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45"/>
            <p:cNvSpPr/>
            <p:nvPr/>
          </p:nvSpPr>
          <p:spPr>
            <a:xfrm>
              <a:off x="737595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45"/>
            <p:cNvSpPr/>
            <p:nvPr/>
          </p:nvSpPr>
          <p:spPr>
            <a:xfrm>
              <a:off x="7319765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45"/>
            <p:cNvSpPr/>
            <p:nvPr/>
          </p:nvSpPr>
          <p:spPr>
            <a:xfrm>
              <a:off x="7388758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45"/>
            <p:cNvSpPr/>
            <p:nvPr/>
          </p:nvSpPr>
          <p:spPr>
            <a:xfrm>
              <a:off x="7262544" y="2757263"/>
              <a:ext cx="250428" cy="224817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45"/>
            <p:cNvSpPr/>
            <p:nvPr/>
          </p:nvSpPr>
          <p:spPr>
            <a:xfrm>
              <a:off x="7731822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45"/>
            <p:cNvSpPr/>
            <p:nvPr/>
          </p:nvSpPr>
          <p:spPr>
            <a:xfrm>
              <a:off x="7864326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45"/>
            <p:cNvSpPr/>
            <p:nvPr/>
          </p:nvSpPr>
          <p:spPr>
            <a:xfrm>
              <a:off x="7674215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45"/>
            <p:cNvSpPr/>
            <p:nvPr/>
          </p:nvSpPr>
          <p:spPr>
            <a:xfrm>
              <a:off x="7231418" y="3172611"/>
              <a:ext cx="350289" cy="436507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45"/>
            <p:cNvSpPr/>
            <p:nvPr/>
          </p:nvSpPr>
          <p:spPr>
            <a:xfrm>
              <a:off x="7293638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45"/>
            <p:cNvSpPr/>
            <p:nvPr/>
          </p:nvSpPr>
          <p:spPr>
            <a:xfrm>
              <a:off x="7361406" y="3314791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45"/>
            <p:cNvSpPr/>
            <p:nvPr/>
          </p:nvSpPr>
          <p:spPr>
            <a:xfrm>
              <a:off x="7306314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45"/>
            <p:cNvSpPr/>
            <p:nvPr/>
          </p:nvSpPr>
          <p:spPr>
            <a:xfrm>
              <a:off x="7375824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45"/>
            <p:cNvSpPr/>
            <p:nvPr/>
          </p:nvSpPr>
          <p:spPr>
            <a:xfrm>
              <a:off x="7319765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45"/>
            <p:cNvSpPr/>
            <p:nvPr/>
          </p:nvSpPr>
          <p:spPr>
            <a:xfrm>
              <a:off x="7389371" y="3458810"/>
              <a:ext cx="121537" cy="43577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45"/>
            <p:cNvSpPr/>
            <p:nvPr/>
          </p:nvSpPr>
          <p:spPr>
            <a:xfrm>
              <a:off x="7262544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45"/>
            <p:cNvSpPr/>
            <p:nvPr/>
          </p:nvSpPr>
          <p:spPr>
            <a:xfrm>
              <a:off x="7731435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45"/>
            <p:cNvSpPr/>
            <p:nvPr/>
          </p:nvSpPr>
          <p:spPr>
            <a:xfrm>
              <a:off x="7864326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45"/>
            <p:cNvSpPr/>
            <p:nvPr/>
          </p:nvSpPr>
          <p:spPr>
            <a:xfrm>
              <a:off x="7674215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45"/>
            <p:cNvSpPr/>
            <p:nvPr/>
          </p:nvSpPr>
          <p:spPr>
            <a:xfrm>
              <a:off x="7231805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45"/>
            <p:cNvSpPr/>
            <p:nvPr/>
          </p:nvSpPr>
          <p:spPr>
            <a:xfrm>
              <a:off x="7293638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45"/>
            <p:cNvSpPr/>
            <p:nvPr/>
          </p:nvSpPr>
          <p:spPr>
            <a:xfrm>
              <a:off x="7361954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45"/>
            <p:cNvSpPr/>
            <p:nvPr/>
          </p:nvSpPr>
          <p:spPr>
            <a:xfrm>
              <a:off x="7306314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45"/>
            <p:cNvSpPr/>
            <p:nvPr/>
          </p:nvSpPr>
          <p:spPr>
            <a:xfrm>
              <a:off x="7375824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45"/>
            <p:cNvSpPr/>
            <p:nvPr/>
          </p:nvSpPr>
          <p:spPr>
            <a:xfrm>
              <a:off x="7319765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45"/>
            <p:cNvSpPr/>
            <p:nvPr/>
          </p:nvSpPr>
          <p:spPr>
            <a:xfrm>
              <a:off x="7388855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45"/>
            <p:cNvSpPr/>
            <p:nvPr/>
          </p:nvSpPr>
          <p:spPr>
            <a:xfrm>
              <a:off x="7262544" y="4806843"/>
              <a:ext cx="250428" cy="224624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45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45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45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45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45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45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45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45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45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45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45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45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45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45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45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45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45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45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45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45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45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45"/>
            <p:cNvSpPr/>
            <p:nvPr/>
          </p:nvSpPr>
          <p:spPr>
            <a:xfrm>
              <a:off x="6239093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45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45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45"/>
            <p:cNvSpPr/>
            <p:nvPr/>
          </p:nvSpPr>
          <p:spPr>
            <a:xfrm>
              <a:off x="6649603" y="1626564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45"/>
            <p:cNvSpPr/>
            <p:nvPr/>
          </p:nvSpPr>
          <p:spPr>
            <a:xfrm>
              <a:off x="6206806" y="2148741"/>
              <a:ext cx="349902" cy="435023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45"/>
            <p:cNvSpPr/>
            <p:nvPr/>
          </p:nvSpPr>
          <p:spPr>
            <a:xfrm>
              <a:off x="6269026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45"/>
            <p:cNvSpPr/>
            <p:nvPr/>
          </p:nvSpPr>
          <p:spPr>
            <a:xfrm>
              <a:off x="6337310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45"/>
            <p:cNvSpPr/>
            <p:nvPr/>
          </p:nvSpPr>
          <p:spPr>
            <a:xfrm>
              <a:off x="6281702" y="2374687"/>
              <a:ext cx="59769" cy="49931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45"/>
            <p:cNvSpPr/>
            <p:nvPr/>
          </p:nvSpPr>
          <p:spPr>
            <a:xfrm>
              <a:off x="6351341" y="2359753"/>
              <a:ext cx="120892" cy="43512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45"/>
            <p:cNvSpPr/>
            <p:nvPr/>
          </p:nvSpPr>
          <p:spPr>
            <a:xfrm>
              <a:off x="6295152" y="2448906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45"/>
            <p:cNvSpPr/>
            <p:nvPr/>
          </p:nvSpPr>
          <p:spPr>
            <a:xfrm>
              <a:off x="6364146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45"/>
            <p:cNvSpPr/>
            <p:nvPr/>
          </p:nvSpPr>
          <p:spPr>
            <a:xfrm>
              <a:off x="6237545" y="2757554"/>
              <a:ext cx="250815" cy="22478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45"/>
            <p:cNvSpPr/>
            <p:nvPr/>
          </p:nvSpPr>
          <p:spPr>
            <a:xfrm>
              <a:off x="6706823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45"/>
            <p:cNvSpPr/>
            <p:nvPr/>
          </p:nvSpPr>
          <p:spPr>
            <a:xfrm>
              <a:off x="6839327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45"/>
            <p:cNvSpPr/>
            <p:nvPr/>
          </p:nvSpPr>
          <p:spPr>
            <a:xfrm>
              <a:off x="6649603" y="2651177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45"/>
            <p:cNvSpPr/>
            <p:nvPr/>
          </p:nvSpPr>
          <p:spPr>
            <a:xfrm>
              <a:off x="6206806" y="3173353"/>
              <a:ext cx="349902" cy="435765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45"/>
            <p:cNvSpPr/>
            <p:nvPr/>
          </p:nvSpPr>
          <p:spPr>
            <a:xfrm>
              <a:off x="6269026" y="332975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45"/>
            <p:cNvSpPr/>
            <p:nvPr/>
          </p:nvSpPr>
          <p:spPr>
            <a:xfrm>
              <a:off x="6336794" y="331479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45"/>
            <p:cNvSpPr/>
            <p:nvPr/>
          </p:nvSpPr>
          <p:spPr>
            <a:xfrm>
              <a:off x="6281702" y="3399267"/>
              <a:ext cx="59769" cy="49963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45"/>
            <p:cNvSpPr/>
            <p:nvPr/>
          </p:nvSpPr>
          <p:spPr>
            <a:xfrm>
              <a:off x="6351212" y="3384688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45"/>
            <p:cNvSpPr/>
            <p:nvPr/>
          </p:nvSpPr>
          <p:spPr>
            <a:xfrm>
              <a:off x="6295152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45"/>
            <p:cNvSpPr/>
            <p:nvPr/>
          </p:nvSpPr>
          <p:spPr>
            <a:xfrm>
              <a:off x="6364404" y="3458777"/>
              <a:ext cx="121795" cy="43609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45"/>
            <p:cNvSpPr/>
            <p:nvPr/>
          </p:nvSpPr>
          <p:spPr>
            <a:xfrm>
              <a:off x="6239093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45"/>
            <p:cNvSpPr/>
            <p:nvPr/>
          </p:nvSpPr>
          <p:spPr>
            <a:xfrm>
              <a:off x="6706823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45"/>
            <p:cNvSpPr/>
            <p:nvPr/>
          </p:nvSpPr>
          <p:spPr>
            <a:xfrm>
              <a:off x="6839327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45"/>
            <p:cNvSpPr/>
            <p:nvPr/>
          </p:nvSpPr>
          <p:spPr>
            <a:xfrm>
              <a:off x="6649603" y="3675789"/>
              <a:ext cx="345677" cy="344677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45"/>
            <p:cNvSpPr/>
            <p:nvPr/>
          </p:nvSpPr>
          <p:spPr>
            <a:xfrm>
              <a:off x="6206806" y="4197965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45"/>
            <p:cNvSpPr/>
            <p:nvPr/>
          </p:nvSpPr>
          <p:spPr>
            <a:xfrm>
              <a:off x="6269026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45"/>
            <p:cNvSpPr/>
            <p:nvPr/>
          </p:nvSpPr>
          <p:spPr>
            <a:xfrm>
              <a:off x="6337310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45"/>
            <p:cNvSpPr/>
            <p:nvPr/>
          </p:nvSpPr>
          <p:spPr>
            <a:xfrm>
              <a:off x="6281702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45"/>
            <p:cNvSpPr/>
            <p:nvPr/>
          </p:nvSpPr>
          <p:spPr>
            <a:xfrm>
              <a:off x="6351212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45"/>
            <p:cNvSpPr/>
            <p:nvPr/>
          </p:nvSpPr>
          <p:spPr>
            <a:xfrm>
              <a:off x="6295152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45"/>
            <p:cNvSpPr/>
            <p:nvPr/>
          </p:nvSpPr>
          <p:spPr>
            <a:xfrm>
              <a:off x="6364243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45"/>
            <p:cNvSpPr/>
            <p:nvPr/>
          </p:nvSpPr>
          <p:spPr>
            <a:xfrm>
              <a:off x="6237545" y="4806940"/>
              <a:ext cx="250815" cy="224592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45"/>
            <p:cNvSpPr/>
            <p:nvPr/>
          </p:nvSpPr>
          <p:spPr>
            <a:xfrm>
              <a:off x="6706823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45"/>
            <p:cNvSpPr/>
            <p:nvPr/>
          </p:nvSpPr>
          <p:spPr>
            <a:xfrm>
              <a:off x="6839327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45"/>
            <p:cNvSpPr/>
            <p:nvPr/>
          </p:nvSpPr>
          <p:spPr>
            <a:xfrm>
              <a:off x="6649603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45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45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45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45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45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45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45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45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45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45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45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45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45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45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45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45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45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45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45"/>
            <p:cNvSpPr/>
            <p:nvPr/>
          </p:nvSpPr>
          <p:spPr>
            <a:xfrm>
              <a:off x="5212933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45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45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45"/>
            <p:cNvSpPr/>
            <p:nvPr/>
          </p:nvSpPr>
          <p:spPr>
            <a:xfrm>
              <a:off x="5624636" y="1626564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45"/>
            <p:cNvSpPr/>
            <p:nvPr/>
          </p:nvSpPr>
          <p:spPr>
            <a:xfrm>
              <a:off x="5182226" y="2147999"/>
              <a:ext cx="349870" cy="435862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45"/>
            <p:cNvSpPr/>
            <p:nvPr/>
          </p:nvSpPr>
          <p:spPr>
            <a:xfrm>
              <a:off x="5244414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45"/>
            <p:cNvSpPr/>
            <p:nvPr/>
          </p:nvSpPr>
          <p:spPr>
            <a:xfrm>
              <a:off x="5312052" y="2290372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45"/>
            <p:cNvSpPr/>
            <p:nvPr/>
          </p:nvSpPr>
          <p:spPr>
            <a:xfrm>
              <a:off x="5257090" y="2374687"/>
              <a:ext cx="59769" cy="49931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45"/>
            <p:cNvSpPr/>
            <p:nvPr/>
          </p:nvSpPr>
          <p:spPr>
            <a:xfrm>
              <a:off x="5326728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45"/>
            <p:cNvSpPr/>
            <p:nvPr/>
          </p:nvSpPr>
          <p:spPr>
            <a:xfrm>
              <a:off x="5270540" y="244890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45"/>
            <p:cNvSpPr/>
            <p:nvPr/>
          </p:nvSpPr>
          <p:spPr>
            <a:xfrm>
              <a:off x="5339534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45"/>
            <p:cNvSpPr/>
            <p:nvPr/>
          </p:nvSpPr>
          <p:spPr>
            <a:xfrm>
              <a:off x="5212933" y="2757263"/>
              <a:ext cx="250815" cy="224817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45"/>
            <p:cNvSpPr/>
            <p:nvPr/>
          </p:nvSpPr>
          <p:spPr>
            <a:xfrm>
              <a:off x="5682211" y="2276051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45"/>
            <p:cNvSpPr/>
            <p:nvPr/>
          </p:nvSpPr>
          <p:spPr>
            <a:xfrm>
              <a:off x="5814714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45"/>
            <p:cNvSpPr/>
            <p:nvPr/>
          </p:nvSpPr>
          <p:spPr>
            <a:xfrm>
              <a:off x="5624636" y="2651177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45"/>
            <p:cNvSpPr/>
            <p:nvPr/>
          </p:nvSpPr>
          <p:spPr>
            <a:xfrm>
              <a:off x="5182226" y="3172611"/>
              <a:ext cx="349870" cy="436507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45"/>
            <p:cNvSpPr/>
            <p:nvPr/>
          </p:nvSpPr>
          <p:spPr>
            <a:xfrm>
              <a:off x="5244414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45"/>
            <p:cNvSpPr/>
            <p:nvPr/>
          </p:nvSpPr>
          <p:spPr>
            <a:xfrm>
              <a:off x="5311601" y="3314856"/>
              <a:ext cx="125085" cy="43996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45"/>
            <p:cNvSpPr/>
            <p:nvPr/>
          </p:nvSpPr>
          <p:spPr>
            <a:xfrm>
              <a:off x="5257090" y="3399267"/>
              <a:ext cx="59769" cy="49963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45"/>
            <p:cNvSpPr/>
            <p:nvPr/>
          </p:nvSpPr>
          <p:spPr>
            <a:xfrm>
              <a:off x="5326599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45"/>
            <p:cNvSpPr/>
            <p:nvPr/>
          </p:nvSpPr>
          <p:spPr>
            <a:xfrm>
              <a:off x="5270540" y="347348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45"/>
            <p:cNvSpPr/>
            <p:nvPr/>
          </p:nvSpPr>
          <p:spPr>
            <a:xfrm>
              <a:off x="5339792" y="3458810"/>
              <a:ext cx="121892" cy="43577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45"/>
            <p:cNvSpPr/>
            <p:nvPr/>
          </p:nvSpPr>
          <p:spPr>
            <a:xfrm>
              <a:off x="5212933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45"/>
            <p:cNvSpPr/>
            <p:nvPr/>
          </p:nvSpPr>
          <p:spPr>
            <a:xfrm>
              <a:off x="5682211" y="3300663"/>
              <a:ext cx="196304" cy="18166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45"/>
            <p:cNvSpPr/>
            <p:nvPr/>
          </p:nvSpPr>
          <p:spPr>
            <a:xfrm>
              <a:off x="5814714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45"/>
            <p:cNvSpPr/>
            <p:nvPr/>
          </p:nvSpPr>
          <p:spPr>
            <a:xfrm>
              <a:off x="5624636" y="3676079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45"/>
            <p:cNvSpPr/>
            <p:nvPr/>
          </p:nvSpPr>
          <p:spPr>
            <a:xfrm>
              <a:off x="5182226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45"/>
            <p:cNvSpPr/>
            <p:nvPr/>
          </p:nvSpPr>
          <p:spPr>
            <a:xfrm>
              <a:off x="5244414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45"/>
            <p:cNvSpPr/>
            <p:nvPr/>
          </p:nvSpPr>
          <p:spPr>
            <a:xfrm>
              <a:off x="5312149" y="4339952"/>
              <a:ext cx="123988" cy="43383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45"/>
            <p:cNvSpPr/>
            <p:nvPr/>
          </p:nvSpPr>
          <p:spPr>
            <a:xfrm>
              <a:off x="5257090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45"/>
            <p:cNvSpPr/>
            <p:nvPr/>
          </p:nvSpPr>
          <p:spPr>
            <a:xfrm>
              <a:off x="5326599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45"/>
            <p:cNvSpPr/>
            <p:nvPr/>
          </p:nvSpPr>
          <p:spPr>
            <a:xfrm>
              <a:off x="5270540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45"/>
            <p:cNvSpPr/>
            <p:nvPr/>
          </p:nvSpPr>
          <p:spPr>
            <a:xfrm>
              <a:off x="5339630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45"/>
            <p:cNvSpPr/>
            <p:nvPr/>
          </p:nvSpPr>
          <p:spPr>
            <a:xfrm>
              <a:off x="5212933" y="4806843"/>
              <a:ext cx="250815" cy="224624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45"/>
            <p:cNvSpPr/>
            <p:nvPr/>
          </p:nvSpPr>
          <p:spPr>
            <a:xfrm>
              <a:off x="5682211" y="4325276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45"/>
            <p:cNvSpPr/>
            <p:nvPr/>
          </p:nvSpPr>
          <p:spPr>
            <a:xfrm>
              <a:off x="5814714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45"/>
            <p:cNvSpPr/>
            <p:nvPr/>
          </p:nvSpPr>
          <p:spPr>
            <a:xfrm>
              <a:off x="5624636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45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45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45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45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45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45"/>
            <p:cNvSpPr/>
            <p:nvPr/>
          </p:nvSpPr>
          <p:spPr>
            <a:xfrm>
              <a:off x="4600023" y="1626564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45"/>
            <p:cNvSpPr/>
            <p:nvPr/>
          </p:nvSpPr>
          <p:spPr>
            <a:xfrm>
              <a:off x="4657631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45"/>
            <p:cNvSpPr/>
            <p:nvPr/>
          </p:nvSpPr>
          <p:spPr>
            <a:xfrm>
              <a:off x="4790102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45"/>
            <p:cNvSpPr/>
            <p:nvPr/>
          </p:nvSpPr>
          <p:spPr>
            <a:xfrm>
              <a:off x="4600023" y="2651564"/>
              <a:ext cx="346032" cy="344000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45"/>
            <p:cNvSpPr/>
            <p:nvPr/>
          </p:nvSpPr>
          <p:spPr>
            <a:xfrm>
              <a:off x="4657631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45"/>
            <p:cNvSpPr/>
            <p:nvPr/>
          </p:nvSpPr>
          <p:spPr>
            <a:xfrm>
              <a:off x="4790102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45"/>
            <p:cNvSpPr/>
            <p:nvPr/>
          </p:nvSpPr>
          <p:spPr>
            <a:xfrm>
              <a:off x="4600023" y="3676079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45"/>
            <p:cNvSpPr/>
            <p:nvPr/>
          </p:nvSpPr>
          <p:spPr>
            <a:xfrm>
              <a:off x="4657631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45"/>
            <p:cNvSpPr/>
            <p:nvPr/>
          </p:nvSpPr>
          <p:spPr>
            <a:xfrm>
              <a:off x="4790102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45"/>
            <p:cNvSpPr/>
            <p:nvPr/>
          </p:nvSpPr>
          <p:spPr>
            <a:xfrm>
              <a:off x="4600023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4" name="Google Shape;8174;p45"/>
          <p:cNvSpPr txBox="1">
            <a:spLocks noGrp="1"/>
          </p:cNvSpPr>
          <p:nvPr>
            <p:ph type="body" idx="1"/>
          </p:nvPr>
        </p:nvSpPr>
        <p:spPr>
          <a:xfrm>
            <a:off x="4880525" y="2646500"/>
            <a:ext cx="3642900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175" name="Google Shape;8175;p45"/>
          <p:cNvSpPr txBox="1">
            <a:spLocks noGrp="1"/>
          </p:cNvSpPr>
          <p:nvPr>
            <p:ph type="subTitle" idx="2"/>
          </p:nvPr>
        </p:nvSpPr>
        <p:spPr>
          <a:xfrm>
            <a:off x="4168175" y="1796213"/>
            <a:ext cx="4355100" cy="8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6" name="Google Shape;8176;p45"/>
          <p:cNvSpPr/>
          <p:nvPr/>
        </p:nvSpPr>
        <p:spPr>
          <a:xfrm>
            <a:off x="8566547" y="20435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CUSTOM_5_1">
    <p:spTree>
      <p:nvGrpSpPr>
        <p:cNvPr id="1" name="Shape 8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8" name="Google Shape;8178;p46"/>
          <p:cNvGrpSpPr/>
          <p:nvPr/>
        </p:nvGrpSpPr>
        <p:grpSpPr>
          <a:xfrm>
            <a:off x="58777" y="98419"/>
            <a:ext cx="9026433" cy="1461087"/>
            <a:chOff x="58777" y="98419"/>
            <a:chExt cx="9026433" cy="1461087"/>
          </a:xfrm>
        </p:grpSpPr>
        <p:sp>
          <p:nvSpPr>
            <p:cNvPr id="8179" name="Google Shape;8179;p46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46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46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46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46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46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46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46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46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46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46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46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46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46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46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46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46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46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46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46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46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46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46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46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46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46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46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46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46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46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46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46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46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46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46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46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46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46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46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46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46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46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46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46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46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46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46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46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46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46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46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46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46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46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46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46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46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46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46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46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46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46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46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46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46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46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46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46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46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46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46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46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46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46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46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46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46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46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46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46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46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46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46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46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46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46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46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46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46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46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46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46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46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46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46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46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46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46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46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46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46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46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46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46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46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46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46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46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46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46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46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46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46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46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46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46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46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46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46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46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46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46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46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46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46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46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46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46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46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46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46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46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46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46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46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46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46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46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46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46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46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46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46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46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46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46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46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46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46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46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46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46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46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46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46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46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46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46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46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46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46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46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46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46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46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46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46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46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46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46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46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46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46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46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46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46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46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46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46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46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9" name="Google Shape;8359;p46"/>
          <p:cNvSpPr txBox="1">
            <a:spLocks noGrp="1"/>
          </p:cNvSpPr>
          <p:nvPr>
            <p:ph type="subTitle" idx="1"/>
          </p:nvPr>
        </p:nvSpPr>
        <p:spPr>
          <a:xfrm>
            <a:off x="1111225" y="2133175"/>
            <a:ext cx="3051900" cy="14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0" name="Google Shape;8360;p46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61" name="Google Shape;8361;p46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CUSTOM_5_1_1">
    <p:spTree>
      <p:nvGrpSpPr>
        <p:cNvPr id="1" name="Shape 8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3" name="Google Shape;8363;p47"/>
          <p:cNvSpPr txBox="1">
            <a:spLocks noGrp="1"/>
          </p:cNvSpPr>
          <p:nvPr>
            <p:ph type="subTitle" idx="1"/>
          </p:nvPr>
        </p:nvSpPr>
        <p:spPr>
          <a:xfrm>
            <a:off x="4572000" y="2265925"/>
            <a:ext cx="3051900" cy="14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4" name="Google Shape;8364;p47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65" name="Google Shape;8365;p47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66" name="Google Shape;8366;p47"/>
          <p:cNvGrpSpPr/>
          <p:nvPr/>
        </p:nvGrpSpPr>
        <p:grpSpPr>
          <a:xfrm>
            <a:off x="58777" y="3603619"/>
            <a:ext cx="9026433" cy="1461087"/>
            <a:chOff x="58777" y="98419"/>
            <a:chExt cx="9026433" cy="1461087"/>
          </a:xfrm>
        </p:grpSpPr>
        <p:sp>
          <p:nvSpPr>
            <p:cNvPr id="8367" name="Google Shape;8367;p47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47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47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47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47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47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47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47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47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47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47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47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47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47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47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47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47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47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47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47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47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47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47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47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47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47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47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47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47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47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47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47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7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7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7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47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47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7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7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7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7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7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7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7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47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7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7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47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47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7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47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47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47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47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47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47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47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47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47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47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47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47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47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47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47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47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47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47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47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47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47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47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47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47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47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47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47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47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47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47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47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47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47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47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47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47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47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47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47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47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47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47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47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47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47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47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47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47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47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47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47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47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47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47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47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47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47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47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47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47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47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47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47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47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47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47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47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47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47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47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47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47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47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47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47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47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47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47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47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47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47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47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47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47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47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47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47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47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47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47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47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47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47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47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47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47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47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47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47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47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47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47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47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47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47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47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47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47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47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47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47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47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47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47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47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47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47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47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7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7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7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47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47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47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47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47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7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7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7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47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7">
  <p:cSld name="CUSTOM_5_2">
    <p:spTree>
      <p:nvGrpSpPr>
        <p:cNvPr id="1" name="Shape 8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8" name="Google Shape;8548;p48"/>
          <p:cNvGrpSpPr/>
          <p:nvPr/>
        </p:nvGrpSpPr>
        <p:grpSpPr>
          <a:xfrm>
            <a:off x="58777" y="98419"/>
            <a:ext cx="9026433" cy="1461087"/>
            <a:chOff x="58777" y="98419"/>
            <a:chExt cx="9026433" cy="1461087"/>
          </a:xfrm>
        </p:grpSpPr>
        <p:sp>
          <p:nvSpPr>
            <p:cNvPr id="8549" name="Google Shape;8549;p48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48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8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8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8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8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48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48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48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48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48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8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8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8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48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48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48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48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48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48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48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48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48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48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48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48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48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48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48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48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48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48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48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48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48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48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48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48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48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48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48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48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48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48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48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48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48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48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48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48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48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48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48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48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48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48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48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48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48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48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48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48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48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48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48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48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48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48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48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48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48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48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48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48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48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48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48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48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48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48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48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48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48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48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48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48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48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48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48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48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48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48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48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48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48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48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48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48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48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48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48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48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48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48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48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48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48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48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48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48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48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48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48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48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48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48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48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48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48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48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48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48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48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48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48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48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48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48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48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48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48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48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48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48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48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48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48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48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48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48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48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48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48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48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48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48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48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48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48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48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48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48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48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48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48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48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48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48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48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48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48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48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48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48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48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48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48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48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48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48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48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48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48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48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48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48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48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48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48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48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29" name="Google Shape;8729;p48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30" name="Google Shape;8730;p48"/>
          <p:cNvSpPr txBox="1">
            <a:spLocks noGrp="1"/>
          </p:cNvSpPr>
          <p:nvPr>
            <p:ph type="subTitle" idx="1"/>
          </p:nvPr>
        </p:nvSpPr>
        <p:spPr>
          <a:xfrm>
            <a:off x="1520100" y="2183275"/>
            <a:ext cx="3051900" cy="14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1" name="Google Shape;8731;p48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8">
  <p:cSld name="ONE_COLUMN_TEXT_3">
    <p:spTree>
      <p:nvGrpSpPr>
        <p:cNvPr id="1" name="Shape 8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3" name="Google Shape;8733;p49"/>
          <p:cNvSpPr txBox="1">
            <a:spLocks noGrp="1"/>
          </p:cNvSpPr>
          <p:nvPr>
            <p:ph type="body" idx="1"/>
          </p:nvPr>
        </p:nvSpPr>
        <p:spPr>
          <a:xfrm>
            <a:off x="4572000" y="2545746"/>
            <a:ext cx="3874500" cy="13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734" name="Google Shape;8734;p49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35" name="Google Shape;8735;p49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36" name="Google Shape;8736;p49"/>
          <p:cNvGrpSpPr/>
          <p:nvPr/>
        </p:nvGrpSpPr>
        <p:grpSpPr>
          <a:xfrm>
            <a:off x="58777" y="3619294"/>
            <a:ext cx="9026433" cy="1461087"/>
            <a:chOff x="58777" y="98419"/>
            <a:chExt cx="9026433" cy="1461087"/>
          </a:xfrm>
        </p:grpSpPr>
        <p:sp>
          <p:nvSpPr>
            <p:cNvPr id="8737" name="Google Shape;8737;p49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49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49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49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49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49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49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49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49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49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49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49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49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49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49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49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49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49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49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49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49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49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49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49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49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49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49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49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49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49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49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49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49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49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49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49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49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49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49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49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49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49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49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49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49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49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49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49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49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49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49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49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49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49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49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49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49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49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49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49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49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49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49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49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49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49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49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49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49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49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49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49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49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49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49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49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49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49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49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49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49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49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49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49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49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49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49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49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49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49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49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49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49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49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49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49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49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49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49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49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49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49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49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49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49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49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49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49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49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49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49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49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49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49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49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49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49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49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49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49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49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49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49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49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49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49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49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49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49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49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49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49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49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49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49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49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49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49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49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49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49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49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49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49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49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49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49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49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49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49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49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49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49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49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49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49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49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49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49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49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49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49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49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49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49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49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49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49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49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49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49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49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49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49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49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49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49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49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49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49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6"/>
          <p:cNvGrpSpPr/>
          <p:nvPr/>
        </p:nvGrpSpPr>
        <p:grpSpPr>
          <a:xfrm>
            <a:off x="58777" y="98419"/>
            <a:ext cx="9026433" cy="1461087"/>
            <a:chOff x="58777" y="98419"/>
            <a:chExt cx="9026433" cy="1461087"/>
          </a:xfrm>
        </p:grpSpPr>
        <p:sp>
          <p:nvSpPr>
            <p:cNvPr id="1020" name="Google Shape;1020;p6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6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6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6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6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6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6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6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6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6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6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6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6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6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6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6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6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6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6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6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6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6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6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6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6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6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6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6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6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6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6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6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6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6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6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6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6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6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6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6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6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6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6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6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6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6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6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6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6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6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6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6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6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6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6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6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6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6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6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6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6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0" name="Google Shape;1200;p6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1" name="Google Shape;1201;p6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9">
  <p:cSld name="TITLE_AND_BODY_5">
    <p:spTree>
      <p:nvGrpSpPr>
        <p:cNvPr id="1" name="Shape 8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8" name="Google Shape;8918;p50"/>
          <p:cNvGrpSpPr/>
          <p:nvPr/>
        </p:nvGrpSpPr>
        <p:grpSpPr>
          <a:xfrm>
            <a:off x="58777" y="98419"/>
            <a:ext cx="9026433" cy="1461087"/>
            <a:chOff x="58777" y="98419"/>
            <a:chExt cx="9026433" cy="1461087"/>
          </a:xfrm>
        </p:grpSpPr>
        <p:sp>
          <p:nvSpPr>
            <p:cNvPr id="8919" name="Google Shape;8919;p50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50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50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50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50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50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50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50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50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50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50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50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50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50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50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50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50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50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50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50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50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50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50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50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50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50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50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50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50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50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50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50"/>
            <p:cNvSpPr/>
            <p:nvPr/>
          </p:nvSpPr>
          <p:spPr>
            <a:xfrm>
              <a:off x="7231418" y="1123290"/>
              <a:ext cx="350289" cy="436217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50"/>
            <p:cNvSpPr/>
            <p:nvPr/>
          </p:nvSpPr>
          <p:spPr>
            <a:xfrm>
              <a:off x="7293638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50"/>
            <p:cNvSpPr/>
            <p:nvPr/>
          </p:nvSpPr>
          <p:spPr>
            <a:xfrm>
              <a:off x="7361406" y="1265566"/>
              <a:ext cx="125569" cy="43931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50"/>
            <p:cNvSpPr/>
            <p:nvPr/>
          </p:nvSpPr>
          <p:spPr>
            <a:xfrm>
              <a:off x="7306314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50"/>
            <p:cNvSpPr/>
            <p:nvPr/>
          </p:nvSpPr>
          <p:spPr>
            <a:xfrm>
              <a:off x="737595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50"/>
            <p:cNvSpPr/>
            <p:nvPr/>
          </p:nvSpPr>
          <p:spPr>
            <a:xfrm>
              <a:off x="7319765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50"/>
            <p:cNvSpPr/>
            <p:nvPr/>
          </p:nvSpPr>
          <p:spPr>
            <a:xfrm>
              <a:off x="7389371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50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50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50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50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50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50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50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50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50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50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50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50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50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50"/>
            <p:cNvSpPr/>
            <p:nvPr/>
          </p:nvSpPr>
          <p:spPr>
            <a:xfrm>
              <a:off x="6206806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50"/>
            <p:cNvSpPr/>
            <p:nvPr/>
          </p:nvSpPr>
          <p:spPr>
            <a:xfrm>
              <a:off x="6269026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50"/>
            <p:cNvSpPr/>
            <p:nvPr/>
          </p:nvSpPr>
          <p:spPr>
            <a:xfrm>
              <a:off x="6336761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50"/>
            <p:cNvSpPr/>
            <p:nvPr/>
          </p:nvSpPr>
          <p:spPr>
            <a:xfrm>
              <a:off x="6281702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50"/>
            <p:cNvSpPr/>
            <p:nvPr/>
          </p:nvSpPr>
          <p:spPr>
            <a:xfrm>
              <a:off x="6351341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50"/>
            <p:cNvSpPr/>
            <p:nvPr/>
          </p:nvSpPr>
          <p:spPr>
            <a:xfrm>
              <a:off x="6295152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50"/>
            <p:cNvSpPr/>
            <p:nvPr/>
          </p:nvSpPr>
          <p:spPr>
            <a:xfrm>
              <a:off x="6364404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50"/>
            <p:cNvSpPr/>
            <p:nvPr/>
          </p:nvSpPr>
          <p:spPr>
            <a:xfrm>
              <a:off x="6706823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50"/>
            <p:cNvSpPr/>
            <p:nvPr/>
          </p:nvSpPr>
          <p:spPr>
            <a:xfrm>
              <a:off x="6839327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50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50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50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50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50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50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50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50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50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50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50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50"/>
            <p:cNvSpPr/>
            <p:nvPr/>
          </p:nvSpPr>
          <p:spPr>
            <a:xfrm>
              <a:off x="5182226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50"/>
            <p:cNvSpPr/>
            <p:nvPr/>
          </p:nvSpPr>
          <p:spPr>
            <a:xfrm>
              <a:off x="5244414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50"/>
            <p:cNvSpPr/>
            <p:nvPr/>
          </p:nvSpPr>
          <p:spPr>
            <a:xfrm>
              <a:off x="5311504" y="1265631"/>
              <a:ext cx="125182" cy="43931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50"/>
            <p:cNvSpPr/>
            <p:nvPr/>
          </p:nvSpPr>
          <p:spPr>
            <a:xfrm>
              <a:off x="5257090" y="1349784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50"/>
            <p:cNvSpPr/>
            <p:nvPr/>
          </p:nvSpPr>
          <p:spPr>
            <a:xfrm>
              <a:off x="5326728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50"/>
            <p:cNvSpPr/>
            <p:nvPr/>
          </p:nvSpPr>
          <p:spPr>
            <a:xfrm>
              <a:off x="5270540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50"/>
            <p:cNvSpPr/>
            <p:nvPr/>
          </p:nvSpPr>
          <p:spPr>
            <a:xfrm>
              <a:off x="5339792" y="1409585"/>
              <a:ext cx="121795" cy="43577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50"/>
            <p:cNvSpPr/>
            <p:nvPr/>
          </p:nvSpPr>
          <p:spPr>
            <a:xfrm>
              <a:off x="5682211" y="1251439"/>
              <a:ext cx="196304" cy="181563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50"/>
            <p:cNvSpPr/>
            <p:nvPr/>
          </p:nvSpPr>
          <p:spPr>
            <a:xfrm>
              <a:off x="5814714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50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50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50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50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50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50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50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50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50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50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50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50"/>
            <p:cNvSpPr/>
            <p:nvPr/>
          </p:nvSpPr>
          <p:spPr>
            <a:xfrm>
              <a:off x="4157614" y="1123773"/>
              <a:ext cx="349483" cy="435733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50"/>
            <p:cNvSpPr/>
            <p:nvPr/>
          </p:nvSpPr>
          <p:spPr>
            <a:xfrm>
              <a:off x="4219446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50"/>
            <p:cNvSpPr/>
            <p:nvPr/>
          </p:nvSpPr>
          <p:spPr>
            <a:xfrm>
              <a:off x="4287537" y="1265566"/>
              <a:ext cx="124859" cy="43931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50"/>
            <p:cNvSpPr/>
            <p:nvPr/>
          </p:nvSpPr>
          <p:spPr>
            <a:xfrm>
              <a:off x="4232090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50"/>
            <p:cNvSpPr/>
            <p:nvPr/>
          </p:nvSpPr>
          <p:spPr>
            <a:xfrm>
              <a:off x="4302116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50"/>
            <p:cNvSpPr/>
            <p:nvPr/>
          </p:nvSpPr>
          <p:spPr>
            <a:xfrm>
              <a:off x="4245928" y="1424293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50"/>
            <p:cNvSpPr/>
            <p:nvPr/>
          </p:nvSpPr>
          <p:spPr>
            <a:xfrm>
              <a:off x="4315179" y="1409230"/>
              <a:ext cx="121892" cy="43931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50"/>
            <p:cNvSpPr/>
            <p:nvPr/>
          </p:nvSpPr>
          <p:spPr>
            <a:xfrm>
              <a:off x="4657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50"/>
            <p:cNvSpPr/>
            <p:nvPr/>
          </p:nvSpPr>
          <p:spPr>
            <a:xfrm>
              <a:off x="4790102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50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50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50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50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50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50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50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50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50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50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50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50"/>
            <p:cNvSpPr/>
            <p:nvPr/>
          </p:nvSpPr>
          <p:spPr>
            <a:xfrm>
              <a:off x="3133001" y="1123290"/>
              <a:ext cx="349870" cy="436217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50"/>
            <p:cNvSpPr/>
            <p:nvPr/>
          </p:nvSpPr>
          <p:spPr>
            <a:xfrm>
              <a:off x="3194834" y="1280275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50"/>
            <p:cNvSpPr/>
            <p:nvPr/>
          </p:nvSpPr>
          <p:spPr>
            <a:xfrm>
              <a:off x="3262570" y="1265502"/>
              <a:ext cx="125472" cy="43996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50"/>
            <p:cNvSpPr/>
            <p:nvPr/>
          </p:nvSpPr>
          <p:spPr>
            <a:xfrm>
              <a:off x="3207510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50"/>
            <p:cNvSpPr/>
            <p:nvPr/>
          </p:nvSpPr>
          <p:spPr>
            <a:xfrm>
              <a:off x="3277149" y="133514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50"/>
            <p:cNvSpPr/>
            <p:nvPr/>
          </p:nvSpPr>
          <p:spPr>
            <a:xfrm>
              <a:off x="3221315" y="1424293"/>
              <a:ext cx="59769" cy="49834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50"/>
            <p:cNvSpPr/>
            <p:nvPr/>
          </p:nvSpPr>
          <p:spPr>
            <a:xfrm>
              <a:off x="3290567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50"/>
            <p:cNvSpPr/>
            <p:nvPr/>
          </p:nvSpPr>
          <p:spPr>
            <a:xfrm>
              <a:off x="3632631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50"/>
            <p:cNvSpPr/>
            <p:nvPr/>
          </p:nvSpPr>
          <p:spPr>
            <a:xfrm>
              <a:off x="3765490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50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50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50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50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50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50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50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50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50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50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50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50"/>
            <p:cNvSpPr/>
            <p:nvPr/>
          </p:nvSpPr>
          <p:spPr>
            <a:xfrm>
              <a:off x="2108002" y="1123773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50"/>
            <p:cNvSpPr/>
            <p:nvPr/>
          </p:nvSpPr>
          <p:spPr>
            <a:xfrm>
              <a:off x="2170222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50"/>
            <p:cNvSpPr/>
            <p:nvPr/>
          </p:nvSpPr>
          <p:spPr>
            <a:xfrm>
              <a:off x="2238344" y="1265566"/>
              <a:ext cx="124053" cy="43931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50"/>
            <p:cNvSpPr/>
            <p:nvPr/>
          </p:nvSpPr>
          <p:spPr>
            <a:xfrm>
              <a:off x="2182898" y="1349784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50"/>
            <p:cNvSpPr/>
            <p:nvPr/>
          </p:nvSpPr>
          <p:spPr>
            <a:xfrm>
              <a:off x="2252504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50"/>
            <p:cNvSpPr/>
            <p:nvPr/>
          </p:nvSpPr>
          <p:spPr>
            <a:xfrm>
              <a:off x="2196316" y="1424293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50"/>
            <p:cNvSpPr/>
            <p:nvPr/>
          </p:nvSpPr>
          <p:spPr>
            <a:xfrm>
              <a:off x="2265568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50"/>
            <p:cNvSpPr/>
            <p:nvPr/>
          </p:nvSpPr>
          <p:spPr>
            <a:xfrm>
              <a:off x="2608019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50"/>
            <p:cNvSpPr/>
            <p:nvPr/>
          </p:nvSpPr>
          <p:spPr>
            <a:xfrm>
              <a:off x="2740909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50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50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50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50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50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50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50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50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50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50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50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50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50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50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50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50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50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50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50"/>
            <p:cNvSpPr/>
            <p:nvPr/>
          </p:nvSpPr>
          <p:spPr>
            <a:xfrm>
              <a:off x="1583407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50"/>
            <p:cNvSpPr/>
            <p:nvPr/>
          </p:nvSpPr>
          <p:spPr>
            <a:xfrm>
              <a:off x="1716297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50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50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50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50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50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50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50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50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50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50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50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50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50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50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50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50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50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50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50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50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9" name="Google Shape;9099;p50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00" name="Google Shape;9100;p50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1" name="Google Shape;9101;p50"/>
          <p:cNvSpPr txBox="1">
            <a:spLocks noGrp="1"/>
          </p:cNvSpPr>
          <p:nvPr>
            <p:ph type="body" idx="1"/>
          </p:nvPr>
        </p:nvSpPr>
        <p:spPr>
          <a:xfrm>
            <a:off x="1825650" y="1604680"/>
            <a:ext cx="5492700" cy="2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ONE_COLUMN_TEXT_2_1">
    <p:spTree>
      <p:nvGrpSpPr>
        <p:cNvPr id="1" name="Shape 9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3" name="Google Shape;9603;p52"/>
          <p:cNvGrpSpPr/>
          <p:nvPr/>
        </p:nvGrpSpPr>
        <p:grpSpPr>
          <a:xfrm>
            <a:off x="58777" y="98419"/>
            <a:ext cx="9026433" cy="4946659"/>
            <a:chOff x="311925" y="921250"/>
            <a:chExt cx="6996150" cy="3834025"/>
          </a:xfrm>
        </p:grpSpPr>
        <p:sp>
          <p:nvSpPr>
            <p:cNvPr id="9604" name="Google Shape;9604;p52"/>
            <p:cNvSpPr/>
            <p:nvPr/>
          </p:nvSpPr>
          <p:spPr>
            <a:xfrm>
              <a:off x="6665700" y="921250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52"/>
            <p:cNvSpPr/>
            <p:nvPr/>
          </p:nvSpPr>
          <p:spPr>
            <a:xfrm>
              <a:off x="6713625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52"/>
            <p:cNvSpPr/>
            <p:nvPr/>
          </p:nvSpPr>
          <p:spPr>
            <a:xfrm>
              <a:off x="6766750" y="1031775"/>
              <a:ext cx="96225" cy="33875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52"/>
            <p:cNvSpPr/>
            <p:nvPr/>
          </p:nvSpPr>
          <p:spPr>
            <a:xfrm>
              <a:off x="67234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52"/>
            <p:cNvSpPr/>
            <p:nvPr/>
          </p:nvSpPr>
          <p:spPr>
            <a:xfrm>
              <a:off x="6777325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52"/>
            <p:cNvSpPr/>
            <p:nvPr/>
          </p:nvSpPr>
          <p:spPr>
            <a:xfrm>
              <a:off x="67338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52"/>
            <p:cNvSpPr/>
            <p:nvPr/>
          </p:nvSpPr>
          <p:spPr>
            <a:xfrm>
              <a:off x="678762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52"/>
            <p:cNvSpPr/>
            <p:nvPr/>
          </p:nvSpPr>
          <p:spPr>
            <a:xfrm>
              <a:off x="6689525" y="1393950"/>
              <a:ext cx="194075" cy="174175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52"/>
            <p:cNvSpPr/>
            <p:nvPr/>
          </p:nvSpPr>
          <p:spPr>
            <a:xfrm>
              <a:off x="705325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52"/>
            <p:cNvSpPr/>
            <p:nvPr/>
          </p:nvSpPr>
          <p:spPr>
            <a:xfrm>
              <a:off x="715595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52"/>
            <p:cNvSpPr/>
            <p:nvPr/>
          </p:nvSpPr>
          <p:spPr>
            <a:xfrm>
              <a:off x="700860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52"/>
            <p:cNvSpPr/>
            <p:nvPr/>
          </p:nvSpPr>
          <p:spPr>
            <a:xfrm>
              <a:off x="6665400" y="1716100"/>
              <a:ext cx="271200" cy="337600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52"/>
            <p:cNvSpPr/>
            <p:nvPr/>
          </p:nvSpPr>
          <p:spPr>
            <a:xfrm>
              <a:off x="6713625" y="18372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52"/>
            <p:cNvSpPr/>
            <p:nvPr/>
          </p:nvSpPr>
          <p:spPr>
            <a:xfrm>
              <a:off x="67664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52"/>
            <p:cNvSpPr/>
            <p:nvPr/>
          </p:nvSpPr>
          <p:spPr>
            <a:xfrm>
              <a:off x="67234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52"/>
            <p:cNvSpPr/>
            <p:nvPr/>
          </p:nvSpPr>
          <p:spPr>
            <a:xfrm>
              <a:off x="6777400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52"/>
            <p:cNvSpPr/>
            <p:nvPr/>
          </p:nvSpPr>
          <p:spPr>
            <a:xfrm>
              <a:off x="673387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52"/>
            <p:cNvSpPr/>
            <p:nvPr/>
          </p:nvSpPr>
          <p:spPr>
            <a:xfrm>
              <a:off x="678782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52"/>
            <p:cNvSpPr/>
            <p:nvPr/>
          </p:nvSpPr>
          <p:spPr>
            <a:xfrm>
              <a:off x="6690400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52"/>
            <p:cNvSpPr/>
            <p:nvPr/>
          </p:nvSpPr>
          <p:spPr>
            <a:xfrm>
              <a:off x="7053250" y="181492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52"/>
            <p:cNvSpPr/>
            <p:nvPr/>
          </p:nvSpPr>
          <p:spPr>
            <a:xfrm>
              <a:off x="715595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52"/>
            <p:cNvSpPr/>
            <p:nvPr/>
          </p:nvSpPr>
          <p:spPr>
            <a:xfrm>
              <a:off x="7008600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52"/>
            <p:cNvSpPr/>
            <p:nvPr/>
          </p:nvSpPr>
          <p:spPr>
            <a:xfrm>
              <a:off x="6665700" y="2509825"/>
              <a:ext cx="270900" cy="337750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52"/>
            <p:cNvSpPr/>
            <p:nvPr/>
          </p:nvSpPr>
          <p:spPr>
            <a:xfrm>
              <a:off x="6713625" y="2631725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52"/>
            <p:cNvSpPr/>
            <p:nvPr/>
          </p:nvSpPr>
          <p:spPr>
            <a:xfrm>
              <a:off x="67668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52"/>
            <p:cNvSpPr/>
            <p:nvPr/>
          </p:nvSpPr>
          <p:spPr>
            <a:xfrm>
              <a:off x="67234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52"/>
            <p:cNvSpPr/>
            <p:nvPr/>
          </p:nvSpPr>
          <p:spPr>
            <a:xfrm>
              <a:off x="6777400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52"/>
            <p:cNvSpPr/>
            <p:nvPr/>
          </p:nvSpPr>
          <p:spPr>
            <a:xfrm>
              <a:off x="673387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52"/>
            <p:cNvSpPr/>
            <p:nvPr/>
          </p:nvSpPr>
          <p:spPr>
            <a:xfrm>
              <a:off x="6787625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52"/>
            <p:cNvSpPr/>
            <p:nvPr/>
          </p:nvSpPr>
          <p:spPr>
            <a:xfrm>
              <a:off x="6689525" y="2982275"/>
              <a:ext cx="194075" cy="17422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52"/>
            <p:cNvSpPr/>
            <p:nvPr/>
          </p:nvSpPr>
          <p:spPr>
            <a:xfrm>
              <a:off x="705325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52"/>
            <p:cNvSpPr/>
            <p:nvPr/>
          </p:nvSpPr>
          <p:spPr>
            <a:xfrm>
              <a:off x="715595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52"/>
            <p:cNvSpPr/>
            <p:nvPr/>
          </p:nvSpPr>
          <p:spPr>
            <a:xfrm>
              <a:off x="700860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52"/>
            <p:cNvSpPr/>
            <p:nvPr/>
          </p:nvSpPr>
          <p:spPr>
            <a:xfrm>
              <a:off x="6665400" y="33045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52"/>
            <p:cNvSpPr/>
            <p:nvPr/>
          </p:nvSpPr>
          <p:spPr>
            <a:xfrm>
              <a:off x="6713625" y="3425775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52"/>
            <p:cNvSpPr/>
            <p:nvPr/>
          </p:nvSpPr>
          <p:spPr>
            <a:xfrm>
              <a:off x="6766425" y="34141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52"/>
            <p:cNvSpPr/>
            <p:nvPr/>
          </p:nvSpPr>
          <p:spPr>
            <a:xfrm>
              <a:off x="67234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52"/>
            <p:cNvSpPr/>
            <p:nvPr/>
          </p:nvSpPr>
          <p:spPr>
            <a:xfrm>
              <a:off x="677732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52"/>
            <p:cNvSpPr/>
            <p:nvPr/>
          </p:nvSpPr>
          <p:spPr>
            <a:xfrm>
              <a:off x="67338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52"/>
            <p:cNvSpPr/>
            <p:nvPr/>
          </p:nvSpPr>
          <p:spPr>
            <a:xfrm>
              <a:off x="6787825" y="3525775"/>
              <a:ext cx="94125" cy="33800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52"/>
            <p:cNvSpPr/>
            <p:nvPr/>
          </p:nvSpPr>
          <p:spPr>
            <a:xfrm>
              <a:off x="6690400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52"/>
            <p:cNvSpPr/>
            <p:nvPr/>
          </p:nvSpPr>
          <p:spPr>
            <a:xfrm>
              <a:off x="7053250" y="3403225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52"/>
            <p:cNvSpPr/>
            <p:nvPr/>
          </p:nvSpPr>
          <p:spPr>
            <a:xfrm>
              <a:off x="715595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52"/>
            <p:cNvSpPr/>
            <p:nvPr/>
          </p:nvSpPr>
          <p:spPr>
            <a:xfrm>
              <a:off x="700860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52"/>
            <p:cNvSpPr/>
            <p:nvPr/>
          </p:nvSpPr>
          <p:spPr>
            <a:xfrm>
              <a:off x="6665700" y="4098125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52"/>
            <p:cNvSpPr/>
            <p:nvPr/>
          </p:nvSpPr>
          <p:spPr>
            <a:xfrm>
              <a:off x="6713625" y="4220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52"/>
            <p:cNvSpPr/>
            <p:nvPr/>
          </p:nvSpPr>
          <p:spPr>
            <a:xfrm>
              <a:off x="67668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52"/>
            <p:cNvSpPr/>
            <p:nvPr/>
          </p:nvSpPr>
          <p:spPr>
            <a:xfrm>
              <a:off x="67234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52"/>
            <p:cNvSpPr/>
            <p:nvPr/>
          </p:nvSpPr>
          <p:spPr>
            <a:xfrm>
              <a:off x="677732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52"/>
            <p:cNvSpPr/>
            <p:nvPr/>
          </p:nvSpPr>
          <p:spPr>
            <a:xfrm>
              <a:off x="673387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52"/>
            <p:cNvSpPr/>
            <p:nvPr/>
          </p:nvSpPr>
          <p:spPr>
            <a:xfrm>
              <a:off x="6787700" y="4319900"/>
              <a:ext cx="94750" cy="33875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52"/>
            <p:cNvSpPr/>
            <p:nvPr/>
          </p:nvSpPr>
          <p:spPr>
            <a:xfrm>
              <a:off x="6689525" y="4570700"/>
              <a:ext cx="194075" cy="174075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52"/>
            <p:cNvSpPr/>
            <p:nvPr/>
          </p:nvSpPr>
          <p:spPr>
            <a:xfrm>
              <a:off x="705325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52"/>
            <p:cNvSpPr/>
            <p:nvPr/>
          </p:nvSpPr>
          <p:spPr>
            <a:xfrm>
              <a:off x="715595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52"/>
            <p:cNvSpPr/>
            <p:nvPr/>
          </p:nvSpPr>
          <p:spPr>
            <a:xfrm>
              <a:off x="7008600" y="4488125"/>
              <a:ext cx="268225" cy="267150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52"/>
            <p:cNvSpPr/>
            <p:nvPr/>
          </p:nvSpPr>
          <p:spPr>
            <a:xfrm>
              <a:off x="5871550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52"/>
            <p:cNvSpPr/>
            <p:nvPr/>
          </p:nvSpPr>
          <p:spPr>
            <a:xfrm>
              <a:off x="59194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52"/>
            <p:cNvSpPr/>
            <p:nvPr/>
          </p:nvSpPr>
          <p:spPr>
            <a:xfrm>
              <a:off x="5972325" y="1031775"/>
              <a:ext cx="96500" cy="33875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52"/>
            <p:cNvSpPr/>
            <p:nvPr/>
          </p:nvSpPr>
          <p:spPr>
            <a:xfrm>
              <a:off x="5929300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52"/>
            <p:cNvSpPr/>
            <p:nvPr/>
          </p:nvSpPr>
          <p:spPr>
            <a:xfrm>
              <a:off x="59831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52"/>
            <p:cNvSpPr/>
            <p:nvPr/>
          </p:nvSpPr>
          <p:spPr>
            <a:xfrm>
              <a:off x="593972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52"/>
            <p:cNvSpPr/>
            <p:nvPr/>
          </p:nvSpPr>
          <p:spPr>
            <a:xfrm>
              <a:off x="59931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52"/>
            <p:cNvSpPr/>
            <p:nvPr/>
          </p:nvSpPr>
          <p:spPr>
            <a:xfrm>
              <a:off x="5895375" y="1393750"/>
              <a:ext cx="194100" cy="174150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52"/>
            <p:cNvSpPr/>
            <p:nvPr/>
          </p:nvSpPr>
          <p:spPr>
            <a:xfrm>
              <a:off x="625910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52"/>
            <p:cNvSpPr/>
            <p:nvPr/>
          </p:nvSpPr>
          <p:spPr>
            <a:xfrm>
              <a:off x="63618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52"/>
            <p:cNvSpPr/>
            <p:nvPr/>
          </p:nvSpPr>
          <p:spPr>
            <a:xfrm>
              <a:off x="621445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52"/>
            <p:cNvSpPr/>
            <p:nvPr/>
          </p:nvSpPr>
          <p:spPr>
            <a:xfrm>
              <a:off x="5871250" y="1715600"/>
              <a:ext cx="271500" cy="338100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52"/>
            <p:cNvSpPr/>
            <p:nvPr/>
          </p:nvSpPr>
          <p:spPr>
            <a:xfrm>
              <a:off x="59194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52"/>
            <p:cNvSpPr/>
            <p:nvPr/>
          </p:nvSpPr>
          <p:spPr>
            <a:xfrm>
              <a:off x="5972000" y="18258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52"/>
            <p:cNvSpPr/>
            <p:nvPr/>
          </p:nvSpPr>
          <p:spPr>
            <a:xfrm>
              <a:off x="5929300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52"/>
            <p:cNvSpPr/>
            <p:nvPr/>
          </p:nvSpPr>
          <p:spPr>
            <a:xfrm>
              <a:off x="59832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52"/>
            <p:cNvSpPr/>
            <p:nvPr/>
          </p:nvSpPr>
          <p:spPr>
            <a:xfrm>
              <a:off x="593972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52"/>
            <p:cNvSpPr/>
            <p:nvPr/>
          </p:nvSpPr>
          <p:spPr>
            <a:xfrm>
              <a:off x="599367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52"/>
            <p:cNvSpPr/>
            <p:nvPr/>
          </p:nvSpPr>
          <p:spPr>
            <a:xfrm>
              <a:off x="58953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52"/>
            <p:cNvSpPr/>
            <p:nvPr/>
          </p:nvSpPr>
          <p:spPr>
            <a:xfrm>
              <a:off x="625880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52"/>
            <p:cNvSpPr/>
            <p:nvPr/>
          </p:nvSpPr>
          <p:spPr>
            <a:xfrm>
              <a:off x="636180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52"/>
            <p:cNvSpPr/>
            <p:nvPr/>
          </p:nvSpPr>
          <p:spPr>
            <a:xfrm>
              <a:off x="6214450" y="210567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52"/>
            <p:cNvSpPr/>
            <p:nvPr/>
          </p:nvSpPr>
          <p:spPr>
            <a:xfrm>
              <a:off x="5871550" y="2509825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52"/>
            <p:cNvSpPr/>
            <p:nvPr/>
          </p:nvSpPr>
          <p:spPr>
            <a:xfrm>
              <a:off x="59194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52"/>
            <p:cNvSpPr/>
            <p:nvPr/>
          </p:nvSpPr>
          <p:spPr>
            <a:xfrm>
              <a:off x="59724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52"/>
            <p:cNvSpPr/>
            <p:nvPr/>
          </p:nvSpPr>
          <p:spPr>
            <a:xfrm>
              <a:off x="5929300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52"/>
            <p:cNvSpPr/>
            <p:nvPr/>
          </p:nvSpPr>
          <p:spPr>
            <a:xfrm>
              <a:off x="59832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52"/>
            <p:cNvSpPr/>
            <p:nvPr/>
          </p:nvSpPr>
          <p:spPr>
            <a:xfrm>
              <a:off x="593972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52"/>
            <p:cNvSpPr/>
            <p:nvPr/>
          </p:nvSpPr>
          <p:spPr>
            <a:xfrm>
              <a:off x="59932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52"/>
            <p:cNvSpPr/>
            <p:nvPr/>
          </p:nvSpPr>
          <p:spPr>
            <a:xfrm>
              <a:off x="5895375" y="2982050"/>
              <a:ext cx="194100" cy="174250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52"/>
            <p:cNvSpPr/>
            <p:nvPr/>
          </p:nvSpPr>
          <p:spPr>
            <a:xfrm>
              <a:off x="625910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52"/>
            <p:cNvSpPr/>
            <p:nvPr/>
          </p:nvSpPr>
          <p:spPr>
            <a:xfrm>
              <a:off x="636180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52"/>
            <p:cNvSpPr/>
            <p:nvPr/>
          </p:nvSpPr>
          <p:spPr>
            <a:xfrm>
              <a:off x="621445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52"/>
            <p:cNvSpPr/>
            <p:nvPr/>
          </p:nvSpPr>
          <p:spPr>
            <a:xfrm>
              <a:off x="5871250" y="3303975"/>
              <a:ext cx="271500" cy="338325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52"/>
            <p:cNvSpPr/>
            <p:nvPr/>
          </p:nvSpPr>
          <p:spPr>
            <a:xfrm>
              <a:off x="59194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52"/>
            <p:cNvSpPr/>
            <p:nvPr/>
          </p:nvSpPr>
          <p:spPr>
            <a:xfrm>
              <a:off x="5972000" y="34141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52"/>
            <p:cNvSpPr/>
            <p:nvPr/>
          </p:nvSpPr>
          <p:spPr>
            <a:xfrm>
              <a:off x="5929300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52"/>
            <p:cNvSpPr/>
            <p:nvPr/>
          </p:nvSpPr>
          <p:spPr>
            <a:xfrm>
              <a:off x="59831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52"/>
            <p:cNvSpPr/>
            <p:nvPr/>
          </p:nvSpPr>
          <p:spPr>
            <a:xfrm>
              <a:off x="593972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52"/>
            <p:cNvSpPr/>
            <p:nvPr/>
          </p:nvSpPr>
          <p:spPr>
            <a:xfrm>
              <a:off x="5993675" y="3525800"/>
              <a:ext cx="94200" cy="33775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52"/>
            <p:cNvSpPr/>
            <p:nvPr/>
          </p:nvSpPr>
          <p:spPr>
            <a:xfrm>
              <a:off x="58953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52"/>
            <p:cNvSpPr/>
            <p:nvPr/>
          </p:nvSpPr>
          <p:spPr>
            <a:xfrm>
              <a:off x="625880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52"/>
            <p:cNvSpPr/>
            <p:nvPr/>
          </p:nvSpPr>
          <p:spPr>
            <a:xfrm>
              <a:off x="636180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52"/>
            <p:cNvSpPr/>
            <p:nvPr/>
          </p:nvSpPr>
          <p:spPr>
            <a:xfrm>
              <a:off x="621445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52"/>
            <p:cNvSpPr/>
            <p:nvPr/>
          </p:nvSpPr>
          <p:spPr>
            <a:xfrm>
              <a:off x="5871550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52"/>
            <p:cNvSpPr/>
            <p:nvPr/>
          </p:nvSpPr>
          <p:spPr>
            <a:xfrm>
              <a:off x="59194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52"/>
            <p:cNvSpPr/>
            <p:nvPr/>
          </p:nvSpPr>
          <p:spPr>
            <a:xfrm>
              <a:off x="59724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52"/>
            <p:cNvSpPr/>
            <p:nvPr/>
          </p:nvSpPr>
          <p:spPr>
            <a:xfrm>
              <a:off x="5929300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52"/>
            <p:cNvSpPr/>
            <p:nvPr/>
          </p:nvSpPr>
          <p:spPr>
            <a:xfrm>
              <a:off x="59831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52"/>
            <p:cNvSpPr/>
            <p:nvPr/>
          </p:nvSpPr>
          <p:spPr>
            <a:xfrm>
              <a:off x="593972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52"/>
            <p:cNvSpPr/>
            <p:nvPr/>
          </p:nvSpPr>
          <p:spPr>
            <a:xfrm>
              <a:off x="59932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52"/>
            <p:cNvSpPr/>
            <p:nvPr/>
          </p:nvSpPr>
          <p:spPr>
            <a:xfrm>
              <a:off x="5895375" y="4570625"/>
              <a:ext cx="194100" cy="174100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52"/>
            <p:cNvSpPr/>
            <p:nvPr/>
          </p:nvSpPr>
          <p:spPr>
            <a:xfrm>
              <a:off x="625910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52"/>
            <p:cNvSpPr/>
            <p:nvPr/>
          </p:nvSpPr>
          <p:spPr>
            <a:xfrm>
              <a:off x="636180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52"/>
            <p:cNvSpPr/>
            <p:nvPr/>
          </p:nvSpPr>
          <p:spPr>
            <a:xfrm>
              <a:off x="6214450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52"/>
            <p:cNvSpPr/>
            <p:nvPr/>
          </p:nvSpPr>
          <p:spPr>
            <a:xfrm>
              <a:off x="5077400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52"/>
            <p:cNvSpPr/>
            <p:nvPr/>
          </p:nvSpPr>
          <p:spPr>
            <a:xfrm>
              <a:off x="512532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52"/>
            <p:cNvSpPr/>
            <p:nvPr/>
          </p:nvSpPr>
          <p:spPr>
            <a:xfrm>
              <a:off x="5178175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52"/>
            <p:cNvSpPr/>
            <p:nvPr/>
          </p:nvSpPr>
          <p:spPr>
            <a:xfrm>
              <a:off x="513515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52"/>
            <p:cNvSpPr/>
            <p:nvPr/>
          </p:nvSpPr>
          <p:spPr>
            <a:xfrm>
              <a:off x="51890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52"/>
            <p:cNvSpPr/>
            <p:nvPr/>
          </p:nvSpPr>
          <p:spPr>
            <a:xfrm>
              <a:off x="51455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52"/>
            <p:cNvSpPr/>
            <p:nvPr/>
          </p:nvSpPr>
          <p:spPr>
            <a:xfrm>
              <a:off x="519905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52"/>
            <p:cNvSpPr/>
            <p:nvPr/>
          </p:nvSpPr>
          <p:spPr>
            <a:xfrm>
              <a:off x="5100925" y="1393950"/>
              <a:ext cx="194400" cy="174175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52"/>
            <p:cNvSpPr/>
            <p:nvPr/>
          </p:nvSpPr>
          <p:spPr>
            <a:xfrm>
              <a:off x="5464650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52"/>
            <p:cNvSpPr/>
            <p:nvPr/>
          </p:nvSpPr>
          <p:spPr>
            <a:xfrm>
              <a:off x="55673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52"/>
            <p:cNvSpPr/>
            <p:nvPr/>
          </p:nvSpPr>
          <p:spPr>
            <a:xfrm>
              <a:off x="5420300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52"/>
            <p:cNvSpPr/>
            <p:nvPr/>
          </p:nvSpPr>
          <p:spPr>
            <a:xfrm>
              <a:off x="5077100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52"/>
            <p:cNvSpPr/>
            <p:nvPr/>
          </p:nvSpPr>
          <p:spPr>
            <a:xfrm>
              <a:off x="512532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52"/>
            <p:cNvSpPr/>
            <p:nvPr/>
          </p:nvSpPr>
          <p:spPr>
            <a:xfrm>
              <a:off x="51778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52"/>
            <p:cNvSpPr/>
            <p:nvPr/>
          </p:nvSpPr>
          <p:spPr>
            <a:xfrm>
              <a:off x="513515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52"/>
            <p:cNvSpPr/>
            <p:nvPr/>
          </p:nvSpPr>
          <p:spPr>
            <a:xfrm>
              <a:off x="51891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52"/>
            <p:cNvSpPr/>
            <p:nvPr/>
          </p:nvSpPr>
          <p:spPr>
            <a:xfrm>
              <a:off x="51455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52"/>
            <p:cNvSpPr/>
            <p:nvPr/>
          </p:nvSpPr>
          <p:spPr>
            <a:xfrm>
              <a:off x="519925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52"/>
            <p:cNvSpPr/>
            <p:nvPr/>
          </p:nvSpPr>
          <p:spPr>
            <a:xfrm>
              <a:off x="51021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52"/>
            <p:cNvSpPr/>
            <p:nvPr/>
          </p:nvSpPr>
          <p:spPr>
            <a:xfrm>
              <a:off x="546465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52"/>
            <p:cNvSpPr/>
            <p:nvPr/>
          </p:nvSpPr>
          <p:spPr>
            <a:xfrm>
              <a:off x="55673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52"/>
            <p:cNvSpPr/>
            <p:nvPr/>
          </p:nvSpPr>
          <p:spPr>
            <a:xfrm>
              <a:off x="5420300" y="210567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52"/>
            <p:cNvSpPr/>
            <p:nvPr/>
          </p:nvSpPr>
          <p:spPr>
            <a:xfrm>
              <a:off x="5077100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52"/>
            <p:cNvSpPr/>
            <p:nvPr/>
          </p:nvSpPr>
          <p:spPr>
            <a:xfrm>
              <a:off x="512532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52"/>
            <p:cNvSpPr/>
            <p:nvPr/>
          </p:nvSpPr>
          <p:spPr>
            <a:xfrm>
              <a:off x="51782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52"/>
            <p:cNvSpPr/>
            <p:nvPr/>
          </p:nvSpPr>
          <p:spPr>
            <a:xfrm>
              <a:off x="513515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52"/>
            <p:cNvSpPr/>
            <p:nvPr/>
          </p:nvSpPr>
          <p:spPr>
            <a:xfrm>
              <a:off x="51891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52"/>
            <p:cNvSpPr/>
            <p:nvPr/>
          </p:nvSpPr>
          <p:spPr>
            <a:xfrm>
              <a:off x="51455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52"/>
            <p:cNvSpPr/>
            <p:nvPr/>
          </p:nvSpPr>
          <p:spPr>
            <a:xfrm>
              <a:off x="51990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52"/>
            <p:cNvSpPr/>
            <p:nvPr/>
          </p:nvSpPr>
          <p:spPr>
            <a:xfrm>
              <a:off x="5100925" y="2982275"/>
              <a:ext cx="194400" cy="17422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52"/>
            <p:cNvSpPr/>
            <p:nvPr/>
          </p:nvSpPr>
          <p:spPr>
            <a:xfrm>
              <a:off x="5464650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52"/>
            <p:cNvSpPr/>
            <p:nvPr/>
          </p:nvSpPr>
          <p:spPr>
            <a:xfrm>
              <a:off x="55673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52"/>
            <p:cNvSpPr/>
            <p:nvPr/>
          </p:nvSpPr>
          <p:spPr>
            <a:xfrm>
              <a:off x="5420300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52"/>
            <p:cNvSpPr/>
            <p:nvPr/>
          </p:nvSpPr>
          <p:spPr>
            <a:xfrm>
              <a:off x="5077100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52"/>
            <p:cNvSpPr/>
            <p:nvPr/>
          </p:nvSpPr>
          <p:spPr>
            <a:xfrm>
              <a:off x="5125325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52"/>
            <p:cNvSpPr/>
            <p:nvPr/>
          </p:nvSpPr>
          <p:spPr>
            <a:xfrm>
              <a:off x="5177850" y="341417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52"/>
            <p:cNvSpPr/>
            <p:nvPr/>
          </p:nvSpPr>
          <p:spPr>
            <a:xfrm>
              <a:off x="513515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52"/>
            <p:cNvSpPr/>
            <p:nvPr/>
          </p:nvSpPr>
          <p:spPr>
            <a:xfrm>
              <a:off x="51890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52"/>
            <p:cNvSpPr/>
            <p:nvPr/>
          </p:nvSpPr>
          <p:spPr>
            <a:xfrm>
              <a:off x="51455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52"/>
            <p:cNvSpPr/>
            <p:nvPr/>
          </p:nvSpPr>
          <p:spPr>
            <a:xfrm>
              <a:off x="5199250" y="3525775"/>
              <a:ext cx="94400" cy="33800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52"/>
            <p:cNvSpPr/>
            <p:nvPr/>
          </p:nvSpPr>
          <p:spPr>
            <a:xfrm>
              <a:off x="51021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52"/>
            <p:cNvSpPr/>
            <p:nvPr/>
          </p:nvSpPr>
          <p:spPr>
            <a:xfrm>
              <a:off x="546465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52"/>
            <p:cNvSpPr/>
            <p:nvPr/>
          </p:nvSpPr>
          <p:spPr>
            <a:xfrm>
              <a:off x="55673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52"/>
            <p:cNvSpPr/>
            <p:nvPr/>
          </p:nvSpPr>
          <p:spPr>
            <a:xfrm>
              <a:off x="5420300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52"/>
            <p:cNvSpPr/>
            <p:nvPr/>
          </p:nvSpPr>
          <p:spPr>
            <a:xfrm>
              <a:off x="5077100" y="4098700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52"/>
            <p:cNvSpPr/>
            <p:nvPr/>
          </p:nvSpPr>
          <p:spPr>
            <a:xfrm>
              <a:off x="512532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52"/>
            <p:cNvSpPr/>
            <p:nvPr/>
          </p:nvSpPr>
          <p:spPr>
            <a:xfrm>
              <a:off x="51782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52"/>
            <p:cNvSpPr/>
            <p:nvPr/>
          </p:nvSpPr>
          <p:spPr>
            <a:xfrm>
              <a:off x="513515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52"/>
            <p:cNvSpPr/>
            <p:nvPr/>
          </p:nvSpPr>
          <p:spPr>
            <a:xfrm>
              <a:off x="51890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52"/>
            <p:cNvSpPr/>
            <p:nvPr/>
          </p:nvSpPr>
          <p:spPr>
            <a:xfrm>
              <a:off x="51455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52"/>
            <p:cNvSpPr/>
            <p:nvPr/>
          </p:nvSpPr>
          <p:spPr>
            <a:xfrm>
              <a:off x="51991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52"/>
            <p:cNvSpPr/>
            <p:nvPr/>
          </p:nvSpPr>
          <p:spPr>
            <a:xfrm>
              <a:off x="5100925" y="4570700"/>
              <a:ext cx="194400" cy="174075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52"/>
            <p:cNvSpPr/>
            <p:nvPr/>
          </p:nvSpPr>
          <p:spPr>
            <a:xfrm>
              <a:off x="5464650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52"/>
            <p:cNvSpPr/>
            <p:nvPr/>
          </p:nvSpPr>
          <p:spPr>
            <a:xfrm>
              <a:off x="55673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52"/>
            <p:cNvSpPr/>
            <p:nvPr/>
          </p:nvSpPr>
          <p:spPr>
            <a:xfrm>
              <a:off x="5420300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52"/>
            <p:cNvSpPr/>
            <p:nvPr/>
          </p:nvSpPr>
          <p:spPr>
            <a:xfrm>
              <a:off x="4282975" y="921250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52"/>
            <p:cNvSpPr/>
            <p:nvPr/>
          </p:nvSpPr>
          <p:spPr>
            <a:xfrm>
              <a:off x="43311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52"/>
            <p:cNvSpPr/>
            <p:nvPr/>
          </p:nvSpPr>
          <p:spPr>
            <a:xfrm>
              <a:off x="4383600" y="10318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52"/>
            <p:cNvSpPr/>
            <p:nvPr/>
          </p:nvSpPr>
          <p:spPr>
            <a:xfrm>
              <a:off x="434100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52"/>
            <p:cNvSpPr/>
            <p:nvPr/>
          </p:nvSpPr>
          <p:spPr>
            <a:xfrm>
              <a:off x="43948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52"/>
            <p:cNvSpPr/>
            <p:nvPr/>
          </p:nvSpPr>
          <p:spPr>
            <a:xfrm>
              <a:off x="43514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52"/>
            <p:cNvSpPr/>
            <p:nvPr/>
          </p:nvSpPr>
          <p:spPr>
            <a:xfrm>
              <a:off x="440487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52"/>
            <p:cNvSpPr/>
            <p:nvPr/>
          </p:nvSpPr>
          <p:spPr>
            <a:xfrm>
              <a:off x="4306775" y="1393750"/>
              <a:ext cx="194400" cy="174150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52"/>
            <p:cNvSpPr/>
            <p:nvPr/>
          </p:nvSpPr>
          <p:spPr>
            <a:xfrm>
              <a:off x="4670500" y="1020500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52"/>
            <p:cNvSpPr/>
            <p:nvPr/>
          </p:nvSpPr>
          <p:spPr>
            <a:xfrm>
              <a:off x="47732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52"/>
            <p:cNvSpPr/>
            <p:nvPr/>
          </p:nvSpPr>
          <p:spPr>
            <a:xfrm>
              <a:off x="462587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52"/>
            <p:cNvSpPr/>
            <p:nvPr/>
          </p:nvSpPr>
          <p:spPr>
            <a:xfrm>
              <a:off x="42829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52"/>
            <p:cNvSpPr/>
            <p:nvPr/>
          </p:nvSpPr>
          <p:spPr>
            <a:xfrm>
              <a:off x="43311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52"/>
            <p:cNvSpPr/>
            <p:nvPr/>
          </p:nvSpPr>
          <p:spPr>
            <a:xfrm>
              <a:off x="4383175" y="182592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52"/>
            <p:cNvSpPr/>
            <p:nvPr/>
          </p:nvSpPr>
          <p:spPr>
            <a:xfrm>
              <a:off x="434100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52"/>
            <p:cNvSpPr/>
            <p:nvPr/>
          </p:nvSpPr>
          <p:spPr>
            <a:xfrm>
              <a:off x="43949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52"/>
            <p:cNvSpPr/>
            <p:nvPr/>
          </p:nvSpPr>
          <p:spPr>
            <a:xfrm>
              <a:off x="435142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52"/>
            <p:cNvSpPr/>
            <p:nvPr/>
          </p:nvSpPr>
          <p:spPr>
            <a:xfrm>
              <a:off x="440510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52"/>
            <p:cNvSpPr/>
            <p:nvPr/>
          </p:nvSpPr>
          <p:spPr>
            <a:xfrm>
              <a:off x="43067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52"/>
            <p:cNvSpPr/>
            <p:nvPr/>
          </p:nvSpPr>
          <p:spPr>
            <a:xfrm>
              <a:off x="4670500" y="181492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52"/>
            <p:cNvSpPr/>
            <p:nvPr/>
          </p:nvSpPr>
          <p:spPr>
            <a:xfrm>
              <a:off x="47732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52"/>
            <p:cNvSpPr/>
            <p:nvPr/>
          </p:nvSpPr>
          <p:spPr>
            <a:xfrm>
              <a:off x="462587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52"/>
            <p:cNvSpPr/>
            <p:nvPr/>
          </p:nvSpPr>
          <p:spPr>
            <a:xfrm>
              <a:off x="42829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52"/>
            <p:cNvSpPr/>
            <p:nvPr/>
          </p:nvSpPr>
          <p:spPr>
            <a:xfrm>
              <a:off x="43311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52"/>
            <p:cNvSpPr/>
            <p:nvPr/>
          </p:nvSpPr>
          <p:spPr>
            <a:xfrm>
              <a:off x="4383600" y="26201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52"/>
            <p:cNvSpPr/>
            <p:nvPr/>
          </p:nvSpPr>
          <p:spPr>
            <a:xfrm>
              <a:off x="434100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52"/>
            <p:cNvSpPr/>
            <p:nvPr/>
          </p:nvSpPr>
          <p:spPr>
            <a:xfrm>
              <a:off x="43949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52"/>
            <p:cNvSpPr/>
            <p:nvPr/>
          </p:nvSpPr>
          <p:spPr>
            <a:xfrm>
              <a:off x="43514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52"/>
            <p:cNvSpPr/>
            <p:nvPr/>
          </p:nvSpPr>
          <p:spPr>
            <a:xfrm>
              <a:off x="44049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52"/>
            <p:cNvSpPr/>
            <p:nvPr/>
          </p:nvSpPr>
          <p:spPr>
            <a:xfrm>
              <a:off x="4306775" y="2982050"/>
              <a:ext cx="194400" cy="174250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52"/>
            <p:cNvSpPr/>
            <p:nvPr/>
          </p:nvSpPr>
          <p:spPr>
            <a:xfrm>
              <a:off x="4670500" y="260907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52"/>
            <p:cNvSpPr/>
            <p:nvPr/>
          </p:nvSpPr>
          <p:spPr>
            <a:xfrm>
              <a:off x="47732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52"/>
            <p:cNvSpPr/>
            <p:nvPr/>
          </p:nvSpPr>
          <p:spPr>
            <a:xfrm>
              <a:off x="46258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52"/>
            <p:cNvSpPr/>
            <p:nvPr/>
          </p:nvSpPr>
          <p:spPr>
            <a:xfrm>
              <a:off x="4282975" y="3303975"/>
              <a:ext cx="271175" cy="338325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52"/>
            <p:cNvSpPr/>
            <p:nvPr/>
          </p:nvSpPr>
          <p:spPr>
            <a:xfrm>
              <a:off x="43311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52"/>
            <p:cNvSpPr/>
            <p:nvPr/>
          </p:nvSpPr>
          <p:spPr>
            <a:xfrm>
              <a:off x="4383250" y="3414225"/>
              <a:ext cx="96950" cy="34100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52"/>
            <p:cNvSpPr/>
            <p:nvPr/>
          </p:nvSpPr>
          <p:spPr>
            <a:xfrm>
              <a:off x="434100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52"/>
            <p:cNvSpPr/>
            <p:nvPr/>
          </p:nvSpPr>
          <p:spPr>
            <a:xfrm>
              <a:off x="43948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52"/>
            <p:cNvSpPr/>
            <p:nvPr/>
          </p:nvSpPr>
          <p:spPr>
            <a:xfrm>
              <a:off x="435142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52"/>
            <p:cNvSpPr/>
            <p:nvPr/>
          </p:nvSpPr>
          <p:spPr>
            <a:xfrm>
              <a:off x="4405100" y="3525800"/>
              <a:ext cx="94475" cy="33775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52"/>
            <p:cNvSpPr/>
            <p:nvPr/>
          </p:nvSpPr>
          <p:spPr>
            <a:xfrm>
              <a:off x="43067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52"/>
            <p:cNvSpPr/>
            <p:nvPr/>
          </p:nvSpPr>
          <p:spPr>
            <a:xfrm>
              <a:off x="4670500" y="3403225"/>
              <a:ext cx="152150" cy="14080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52"/>
            <p:cNvSpPr/>
            <p:nvPr/>
          </p:nvSpPr>
          <p:spPr>
            <a:xfrm>
              <a:off x="47732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52"/>
            <p:cNvSpPr/>
            <p:nvPr/>
          </p:nvSpPr>
          <p:spPr>
            <a:xfrm>
              <a:off x="462587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52"/>
            <p:cNvSpPr/>
            <p:nvPr/>
          </p:nvSpPr>
          <p:spPr>
            <a:xfrm>
              <a:off x="42829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52"/>
            <p:cNvSpPr/>
            <p:nvPr/>
          </p:nvSpPr>
          <p:spPr>
            <a:xfrm>
              <a:off x="43311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52"/>
            <p:cNvSpPr/>
            <p:nvPr/>
          </p:nvSpPr>
          <p:spPr>
            <a:xfrm>
              <a:off x="4383675" y="4208750"/>
              <a:ext cx="96100" cy="33625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52"/>
            <p:cNvSpPr/>
            <p:nvPr/>
          </p:nvSpPr>
          <p:spPr>
            <a:xfrm>
              <a:off x="434100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52"/>
            <p:cNvSpPr/>
            <p:nvPr/>
          </p:nvSpPr>
          <p:spPr>
            <a:xfrm>
              <a:off x="43948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52"/>
            <p:cNvSpPr/>
            <p:nvPr/>
          </p:nvSpPr>
          <p:spPr>
            <a:xfrm>
              <a:off x="435142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52"/>
            <p:cNvSpPr/>
            <p:nvPr/>
          </p:nvSpPr>
          <p:spPr>
            <a:xfrm>
              <a:off x="4404975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52"/>
            <p:cNvSpPr/>
            <p:nvPr/>
          </p:nvSpPr>
          <p:spPr>
            <a:xfrm>
              <a:off x="4306775" y="4570625"/>
              <a:ext cx="194400" cy="174100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52"/>
            <p:cNvSpPr/>
            <p:nvPr/>
          </p:nvSpPr>
          <p:spPr>
            <a:xfrm>
              <a:off x="4670500" y="4197375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52"/>
            <p:cNvSpPr/>
            <p:nvPr/>
          </p:nvSpPr>
          <p:spPr>
            <a:xfrm>
              <a:off x="47732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52"/>
            <p:cNvSpPr/>
            <p:nvPr/>
          </p:nvSpPr>
          <p:spPr>
            <a:xfrm>
              <a:off x="462587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52"/>
            <p:cNvSpPr/>
            <p:nvPr/>
          </p:nvSpPr>
          <p:spPr>
            <a:xfrm>
              <a:off x="3488825" y="921825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52"/>
            <p:cNvSpPr/>
            <p:nvPr/>
          </p:nvSpPr>
          <p:spPr>
            <a:xfrm>
              <a:off x="353675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52"/>
            <p:cNvSpPr/>
            <p:nvPr/>
          </p:nvSpPr>
          <p:spPr>
            <a:xfrm>
              <a:off x="3589875" y="1031875"/>
              <a:ext cx="96075" cy="33775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52"/>
            <p:cNvSpPr/>
            <p:nvPr/>
          </p:nvSpPr>
          <p:spPr>
            <a:xfrm>
              <a:off x="35465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52"/>
            <p:cNvSpPr/>
            <p:nvPr/>
          </p:nvSpPr>
          <p:spPr>
            <a:xfrm>
              <a:off x="36007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52"/>
            <p:cNvSpPr/>
            <p:nvPr/>
          </p:nvSpPr>
          <p:spPr>
            <a:xfrm>
              <a:off x="355727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52"/>
            <p:cNvSpPr/>
            <p:nvPr/>
          </p:nvSpPr>
          <p:spPr>
            <a:xfrm>
              <a:off x="361072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52"/>
            <p:cNvSpPr/>
            <p:nvPr/>
          </p:nvSpPr>
          <p:spPr>
            <a:xfrm>
              <a:off x="3512625" y="1393950"/>
              <a:ext cx="194100" cy="174175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52"/>
            <p:cNvSpPr/>
            <p:nvPr/>
          </p:nvSpPr>
          <p:spPr>
            <a:xfrm>
              <a:off x="38763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52"/>
            <p:cNvSpPr/>
            <p:nvPr/>
          </p:nvSpPr>
          <p:spPr>
            <a:xfrm>
              <a:off x="39790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52"/>
            <p:cNvSpPr/>
            <p:nvPr/>
          </p:nvSpPr>
          <p:spPr>
            <a:xfrm>
              <a:off x="38317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52"/>
            <p:cNvSpPr/>
            <p:nvPr/>
          </p:nvSpPr>
          <p:spPr>
            <a:xfrm>
              <a:off x="3488825" y="1715975"/>
              <a:ext cx="270875" cy="337725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52"/>
            <p:cNvSpPr/>
            <p:nvPr/>
          </p:nvSpPr>
          <p:spPr>
            <a:xfrm>
              <a:off x="353675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52"/>
            <p:cNvSpPr/>
            <p:nvPr/>
          </p:nvSpPr>
          <p:spPr>
            <a:xfrm>
              <a:off x="3589525" y="1825875"/>
              <a:ext cx="96775" cy="34050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52"/>
            <p:cNvSpPr/>
            <p:nvPr/>
          </p:nvSpPr>
          <p:spPr>
            <a:xfrm>
              <a:off x="35465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52"/>
            <p:cNvSpPr/>
            <p:nvPr/>
          </p:nvSpPr>
          <p:spPr>
            <a:xfrm>
              <a:off x="36008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52"/>
            <p:cNvSpPr/>
            <p:nvPr/>
          </p:nvSpPr>
          <p:spPr>
            <a:xfrm>
              <a:off x="355727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52"/>
            <p:cNvSpPr/>
            <p:nvPr/>
          </p:nvSpPr>
          <p:spPr>
            <a:xfrm>
              <a:off x="3610950" y="1937225"/>
              <a:ext cx="94475" cy="34050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52"/>
            <p:cNvSpPr/>
            <p:nvPr/>
          </p:nvSpPr>
          <p:spPr>
            <a:xfrm>
              <a:off x="3513825" y="2188200"/>
              <a:ext cx="192900" cy="173650"/>
            </a:xfrm>
            <a:custGeom>
              <a:avLst/>
              <a:gdLst/>
              <a:ahLst/>
              <a:cxnLst/>
              <a:rect l="l" t="t" r="r" b="b"/>
              <a:pathLst>
                <a:path w="7716" h="6946" extrusionOk="0">
                  <a:moveTo>
                    <a:pt x="3892" y="0"/>
                  </a:moveTo>
                  <a:cubicBezTo>
                    <a:pt x="2858" y="0"/>
                    <a:pt x="1840" y="469"/>
                    <a:pt x="1179" y="1346"/>
                  </a:cubicBezTo>
                  <a:lnTo>
                    <a:pt x="6906" y="4965"/>
                  </a:lnTo>
                  <a:cubicBezTo>
                    <a:pt x="7716" y="3394"/>
                    <a:pt x="7192" y="1465"/>
                    <a:pt x="5703" y="524"/>
                  </a:cubicBezTo>
                  <a:cubicBezTo>
                    <a:pt x="5144" y="171"/>
                    <a:pt x="4515" y="0"/>
                    <a:pt x="3892" y="0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48"/>
                    <a:pt x="477" y="5477"/>
                    <a:pt x="1953" y="6418"/>
                  </a:cubicBezTo>
                  <a:cubicBezTo>
                    <a:pt x="2520" y="6774"/>
                    <a:pt x="3155" y="6945"/>
                    <a:pt x="3782" y="6945"/>
                  </a:cubicBezTo>
                  <a:cubicBezTo>
                    <a:pt x="4813" y="6945"/>
                    <a:pt x="5828" y="6482"/>
                    <a:pt x="6501" y="5608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52"/>
            <p:cNvSpPr/>
            <p:nvPr/>
          </p:nvSpPr>
          <p:spPr>
            <a:xfrm>
              <a:off x="38763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52"/>
            <p:cNvSpPr/>
            <p:nvPr/>
          </p:nvSpPr>
          <p:spPr>
            <a:xfrm>
              <a:off x="39790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52"/>
            <p:cNvSpPr/>
            <p:nvPr/>
          </p:nvSpPr>
          <p:spPr>
            <a:xfrm>
              <a:off x="383172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52"/>
            <p:cNvSpPr/>
            <p:nvPr/>
          </p:nvSpPr>
          <p:spPr>
            <a:xfrm>
              <a:off x="3488825" y="2510400"/>
              <a:ext cx="270875" cy="337175"/>
            </a:xfrm>
            <a:custGeom>
              <a:avLst/>
              <a:gdLst/>
              <a:ahLst/>
              <a:cxnLst/>
              <a:rect l="l" t="t" r="r" b="b"/>
              <a:pathLst>
                <a:path w="10835" h="13487" extrusionOk="0">
                  <a:moveTo>
                    <a:pt x="4145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0" y="1162"/>
                    <a:pt x="4751" y="1364"/>
                    <a:pt x="4632" y="1507"/>
                  </a:cubicBezTo>
                  <a:lnTo>
                    <a:pt x="3834" y="1662"/>
                  </a:lnTo>
                  <a:cubicBezTo>
                    <a:pt x="3667" y="1567"/>
                    <a:pt x="3536" y="1400"/>
                    <a:pt x="3501" y="1209"/>
                  </a:cubicBezTo>
                  <a:lnTo>
                    <a:pt x="3501" y="1197"/>
                  </a:lnTo>
                  <a:cubicBezTo>
                    <a:pt x="3386" y="700"/>
                    <a:pt x="3769" y="408"/>
                    <a:pt x="4145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2" y="2899"/>
                    <a:pt x="8394" y="3162"/>
                  </a:cubicBezTo>
                  <a:lnTo>
                    <a:pt x="9775" y="10734"/>
                  </a:lnTo>
                  <a:cubicBezTo>
                    <a:pt x="9835" y="11032"/>
                    <a:pt x="9632" y="11318"/>
                    <a:pt x="9335" y="11365"/>
                  </a:cubicBezTo>
                  <a:lnTo>
                    <a:pt x="3072" y="12508"/>
                  </a:lnTo>
                  <a:cubicBezTo>
                    <a:pt x="3037" y="12515"/>
                    <a:pt x="3002" y="12519"/>
                    <a:pt x="2967" y="12519"/>
                  </a:cubicBezTo>
                  <a:cubicBezTo>
                    <a:pt x="2708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1000" y="4198"/>
                    <a:pt x="1203" y="3912"/>
                    <a:pt x="1500" y="3864"/>
                  </a:cubicBezTo>
                  <a:lnTo>
                    <a:pt x="2239" y="3722"/>
                  </a:lnTo>
                  <a:cubicBezTo>
                    <a:pt x="2281" y="3932"/>
                    <a:pt x="2462" y="4087"/>
                    <a:pt x="2669" y="4087"/>
                  </a:cubicBezTo>
                  <a:cubicBezTo>
                    <a:pt x="2696" y="4087"/>
                    <a:pt x="2723" y="4084"/>
                    <a:pt x="2751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13" y="2852"/>
                  </a:cubicBezTo>
                  <a:lnTo>
                    <a:pt x="7751" y="2721"/>
                  </a:lnTo>
                  <a:cubicBezTo>
                    <a:pt x="7786" y="2714"/>
                    <a:pt x="7821" y="2711"/>
                    <a:pt x="7856" y="2711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1" y="19"/>
                  </a:cubicBezTo>
                  <a:cubicBezTo>
                    <a:pt x="3358" y="126"/>
                    <a:pt x="2965" y="685"/>
                    <a:pt x="3072" y="1281"/>
                  </a:cubicBezTo>
                  <a:cubicBezTo>
                    <a:pt x="3096" y="1447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22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18" y="13486"/>
                    <a:pt x="2536" y="13486"/>
                  </a:cubicBezTo>
                  <a:cubicBezTo>
                    <a:pt x="2587" y="13486"/>
                    <a:pt x="2639" y="13482"/>
                    <a:pt x="2691" y="13473"/>
                  </a:cubicBezTo>
                  <a:lnTo>
                    <a:pt x="10037" y="12139"/>
                  </a:lnTo>
                  <a:cubicBezTo>
                    <a:pt x="10513" y="12044"/>
                    <a:pt x="10835" y="11580"/>
                    <a:pt x="10752" y="11091"/>
                  </a:cubicBezTo>
                  <a:lnTo>
                    <a:pt x="9180" y="2459"/>
                  </a:lnTo>
                  <a:cubicBezTo>
                    <a:pt x="9095" y="2025"/>
                    <a:pt x="8717" y="1732"/>
                    <a:pt x="8291" y="1732"/>
                  </a:cubicBezTo>
                  <a:cubicBezTo>
                    <a:pt x="8239" y="1732"/>
                    <a:pt x="8185" y="1736"/>
                    <a:pt x="8132" y="1745"/>
                  </a:cubicBezTo>
                  <a:lnTo>
                    <a:pt x="6858" y="1983"/>
                  </a:lnTo>
                  <a:lnTo>
                    <a:pt x="6811" y="1709"/>
                  </a:lnTo>
                  <a:cubicBezTo>
                    <a:pt x="6746" y="1419"/>
                    <a:pt x="6497" y="1226"/>
                    <a:pt x="6213" y="1226"/>
                  </a:cubicBezTo>
                  <a:cubicBezTo>
                    <a:pt x="6183" y="1226"/>
                    <a:pt x="6151" y="1228"/>
                    <a:pt x="6120" y="1233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52"/>
            <p:cNvSpPr/>
            <p:nvPr/>
          </p:nvSpPr>
          <p:spPr>
            <a:xfrm>
              <a:off x="353675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52"/>
            <p:cNvSpPr/>
            <p:nvPr/>
          </p:nvSpPr>
          <p:spPr>
            <a:xfrm>
              <a:off x="3589975" y="2620175"/>
              <a:ext cx="95975" cy="33800"/>
            </a:xfrm>
            <a:custGeom>
              <a:avLst/>
              <a:gdLst/>
              <a:ahLst/>
              <a:cxnLst/>
              <a:rect l="l" t="t" r="r" b="b"/>
              <a:pathLst>
                <a:path w="3839" h="1352" extrusionOk="0">
                  <a:moveTo>
                    <a:pt x="3229" y="0"/>
                  </a:moveTo>
                  <a:cubicBezTo>
                    <a:pt x="3198" y="0"/>
                    <a:pt x="3167" y="3"/>
                    <a:pt x="3134" y="9"/>
                  </a:cubicBez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7" y="1352"/>
                    <a:pt x="659" y="1349"/>
                    <a:pt x="693" y="1343"/>
                  </a:cubicBezTo>
                  <a:lnTo>
                    <a:pt x="3300" y="866"/>
                  </a:lnTo>
                  <a:cubicBezTo>
                    <a:pt x="3839" y="777"/>
                    <a:pt x="3722" y="0"/>
                    <a:pt x="32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52"/>
            <p:cNvSpPr/>
            <p:nvPr/>
          </p:nvSpPr>
          <p:spPr>
            <a:xfrm>
              <a:off x="35465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80" y="0"/>
                    <a:pt x="931" y="5"/>
                    <a:pt x="882" y="15"/>
                  </a:cubicBezTo>
                  <a:cubicBezTo>
                    <a:pt x="203" y="122"/>
                    <a:pt x="1" y="1015"/>
                    <a:pt x="572" y="1408"/>
                  </a:cubicBezTo>
                  <a:cubicBezTo>
                    <a:pt x="711" y="1505"/>
                    <a:pt x="861" y="1548"/>
                    <a:pt x="1008" y="1548"/>
                  </a:cubicBezTo>
                  <a:cubicBezTo>
                    <a:pt x="1455" y="1548"/>
                    <a:pt x="1865" y="1145"/>
                    <a:pt x="1775" y="634"/>
                  </a:cubicBezTo>
                  <a:cubicBezTo>
                    <a:pt x="1701" y="266"/>
                    <a:pt x="1387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52"/>
            <p:cNvSpPr/>
            <p:nvPr/>
          </p:nvSpPr>
          <p:spPr>
            <a:xfrm>
              <a:off x="36008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52"/>
            <p:cNvSpPr/>
            <p:nvPr/>
          </p:nvSpPr>
          <p:spPr>
            <a:xfrm>
              <a:off x="355727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52"/>
            <p:cNvSpPr/>
            <p:nvPr/>
          </p:nvSpPr>
          <p:spPr>
            <a:xfrm>
              <a:off x="36107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52"/>
            <p:cNvSpPr/>
            <p:nvPr/>
          </p:nvSpPr>
          <p:spPr>
            <a:xfrm>
              <a:off x="3512625" y="2982275"/>
              <a:ext cx="194100" cy="17422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52"/>
            <p:cNvSpPr/>
            <p:nvPr/>
          </p:nvSpPr>
          <p:spPr>
            <a:xfrm>
              <a:off x="38763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52"/>
            <p:cNvSpPr/>
            <p:nvPr/>
          </p:nvSpPr>
          <p:spPr>
            <a:xfrm>
              <a:off x="39790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52"/>
            <p:cNvSpPr/>
            <p:nvPr/>
          </p:nvSpPr>
          <p:spPr>
            <a:xfrm>
              <a:off x="3831725" y="2900125"/>
              <a:ext cx="268200" cy="266625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52"/>
            <p:cNvSpPr/>
            <p:nvPr/>
          </p:nvSpPr>
          <p:spPr>
            <a:xfrm>
              <a:off x="3488825" y="3304550"/>
              <a:ext cx="270875" cy="337750"/>
            </a:xfrm>
            <a:custGeom>
              <a:avLst/>
              <a:gdLst/>
              <a:ahLst/>
              <a:cxnLst/>
              <a:rect l="l" t="t" r="r" b="b"/>
              <a:pathLst>
                <a:path w="10835" h="13510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73"/>
                    <a:pt x="4751" y="1364"/>
                    <a:pt x="4632" y="1519"/>
                  </a:cubicBezTo>
                  <a:lnTo>
                    <a:pt x="3834" y="1662"/>
                  </a:lnTo>
                  <a:cubicBezTo>
                    <a:pt x="3655" y="1566"/>
                    <a:pt x="3536" y="1400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60" y="2722"/>
                  </a:moveTo>
                  <a:cubicBezTo>
                    <a:pt x="8116" y="2722"/>
                    <a:pt x="8342" y="2901"/>
                    <a:pt x="8394" y="3162"/>
                  </a:cubicBezTo>
                  <a:lnTo>
                    <a:pt x="9775" y="10746"/>
                  </a:lnTo>
                  <a:cubicBezTo>
                    <a:pt x="9835" y="11044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5"/>
                    <a:pt x="2429" y="12068"/>
                  </a:cubicBezTo>
                  <a:lnTo>
                    <a:pt x="1048" y="4507"/>
                  </a:lnTo>
                  <a:cubicBezTo>
                    <a:pt x="1000" y="4210"/>
                    <a:pt x="1191" y="3924"/>
                    <a:pt x="1500" y="3864"/>
                  </a:cubicBezTo>
                  <a:lnTo>
                    <a:pt x="2239" y="3733"/>
                  </a:lnTo>
                  <a:cubicBezTo>
                    <a:pt x="2280" y="3942"/>
                    <a:pt x="2460" y="4087"/>
                    <a:pt x="2664" y="4087"/>
                  </a:cubicBezTo>
                  <a:cubicBezTo>
                    <a:pt x="2693" y="4087"/>
                    <a:pt x="2721" y="4084"/>
                    <a:pt x="2751" y="4079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8" y="2726"/>
                    <a:pt x="7824" y="2722"/>
                    <a:pt x="7860" y="2722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7"/>
                    <a:pt x="3941" y="19"/>
                  </a:cubicBezTo>
                  <a:cubicBezTo>
                    <a:pt x="3358" y="126"/>
                    <a:pt x="2965" y="697"/>
                    <a:pt x="3072" y="1281"/>
                  </a:cubicBezTo>
                  <a:cubicBezTo>
                    <a:pt x="3096" y="1459"/>
                    <a:pt x="3179" y="1626"/>
                    <a:pt x="3286" y="1757"/>
                  </a:cubicBezTo>
                  <a:lnTo>
                    <a:pt x="2512" y="1912"/>
                  </a:lnTo>
                  <a:cubicBezTo>
                    <a:pt x="2191" y="1971"/>
                    <a:pt x="1977" y="2281"/>
                    <a:pt x="2036" y="2590"/>
                  </a:cubicBezTo>
                  <a:lnTo>
                    <a:pt x="2084" y="2876"/>
                  </a:lnTo>
                  <a:lnTo>
                    <a:pt x="798" y="3102"/>
                  </a:lnTo>
                  <a:cubicBezTo>
                    <a:pt x="310" y="3197"/>
                    <a:pt x="0" y="3662"/>
                    <a:pt x="84" y="4150"/>
                  </a:cubicBezTo>
                  <a:lnTo>
                    <a:pt x="1655" y="12770"/>
                  </a:lnTo>
                  <a:cubicBezTo>
                    <a:pt x="1740" y="13206"/>
                    <a:pt x="2120" y="13510"/>
                    <a:pt x="2540" y="13510"/>
                  </a:cubicBezTo>
                  <a:cubicBezTo>
                    <a:pt x="2590" y="13510"/>
                    <a:pt x="2640" y="13505"/>
                    <a:pt x="2691" y="13496"/>
                  </a:cubicBezTo>
                  <a:lnTo>
                    <a:pt x="10037" y="12151"/>
                  </a:lnTo>
                  <a:cubicBezTo>
                    <a:pt x="10513" y="12068"/>
                    <a:pt x="10835" y="11591"/>
                    <a:pt x="10752" y="11115"/>
                  </a:cubicBezTo>
                  <a:lnTo>
                    <a:pt x="9180" y="2483"/>
                  </a:lnTo>
                  <a:cubicBezTo>
                    <a:pt x="9095" y="2047"/>
                    <a:pt x="8715" y="1744"/>
                    <a:pt x="8287" y="1744"/>
                  </a:cubicBezTo>
                  <a:cubicBezTo>
                    <a:pt x="8236" y="1744"/>
                    <a:pt x="8184" y="1748"/>
                    <a:pt x="8132" y="1757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6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900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52"/>
            <p:cNvSpPr/>
            <p:nvPr/>
          </p:nvSpPr>
          <p:spPr>
            <a:xfrm>
              <a:off x="3536750" y="3425775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3" y="1505"/>
                    <a:pt x="865" y="1549"/>
                    <a:pt x="1012" y="1549"/>
                  </a:cubicBezTo>
                  <a:cubicBezTo>
                    <a:pt x="1460" y="1549"/>
                    <a:pt x="1864" y="1146"/>
                    <a:pt x="1774" y="634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52"/>
            <p:cNvSpPr/>
            <p:nvPr/>
          </p:nvSpPr>
          <p:spPr>
            <a:xfrm>
              <a:off x="3589550" y="3414500"/>
              <a:ext cx="96825" cy="33725"/>
            </a:xfrm>
            <a:custGeom>
              <a:avLst/>
              <a:gdLst/>
              <a:ahLst/>
              <a:cxnLst/>
              <a:rect l="l" t="t" r="r" b="b"/>
              <a:pathLst>
                <a:path w="3873" h="1349" extrusionOk="0">
                  <a:moveTo>
                    <a:pt x="3265" y="1"/>
                  </a:moveTo>
                  <a:cubicBezTo>
                    <a:pt x="3229" y="1"/>
                    <a:pt x="3191" y="5"/>
                    <a:pt x="3151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0" y="567"/>
                    <a:pt x="107" y="1349"/>
                    <a:pt x="597" y="1349"/>
                  </a:cubicBezTo>
                  <a:cubicBezTo>
                    <a:pt x="632" y="1349"/>
                    <a:pt x="670" y="1344"/>
                    <a:pt x="710" y="1336"/>
                  </a:cubicBezTo>
                  <a:lnTo>
                    <a:pt x="3317" y="871"/>
                  </a:lnTo>
                  <a:cubicBezTo>
                    <a:pt x="3873" y="793"/>
                    <a:pt x="3765" y="1"/>
                    <a:pt x="326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52"/>
            <p:cNvSpPr/>
            <p:nvPr/>
          </p:nvSpPr>
          <p:spPr>
            <a:xfrm>
              <a:off x="35465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80" y="1"/>
                    <a:pt x="931" y="6"/>
                    <a:pt x="882" y="15"/>
                  </a:cubicBezTo>
                  <a:cubicBezTo>
                    <a:pt x="203" y="134"/>
                    <a:pt x="1" y="1015"/>
                    <a:pt x="572" y="1408"/>
                  </a:cubicBezTo>
                  <a:cubicBezTo>
                    <a:pt x="711" y="1505"/>
                    <a:pt x="861" y="1549"/>
                    <a:pt x="1008" y="1549"/>
                  </a:cubicBezTo>
                  <a:cubicBezTo>
                    <a:pt x="1455" y="1549"/>
                    <a:pt x="1865" y="1146"/>
                    <a:pt x="1775" y="635"/>
                  </a:cubicBezTo>
                  <a:cubicBezTo>
                    <a:pt x="1701" y="267"/>
                    <a:pt x="1387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52"/>
            <p:cNvSpPr/>
            <p:nvPr/>
          </p:nvSpPr>
          <p:spPr>
            <a:xfrm>
              <a:off x="36007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7" y="3"/>
                  </a:cubicBezTo>
                  <a:lnTo>
                    <a:pt x="501" y="467"/>
                  </a:lnTo>
                  <a:cubicBezTo>
                    <a:pt x="1" y="619"/>
                    <a:pt x="114" y="1350"/>
                    <a:pt x="620" y="1350"/>
                  </a:cubicBezTo>
                  <a:cubicBezTo>
                    <a:pt x="631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52"/>
            <p:cNvSpPr/>
            <p:nvPr/>
          </p:nvSpPr>
          <p:spPr>
            <a:xfrm>
              <a:off x="355727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5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52"/>
            <p:cNvSpPr/>
            <p:nvPr/>
          </p:nvSpPr>
          <p:spPr>
            <a:xfrm>
              <a:off x="361095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0" y="616"/>
                    <a:pt x="120" y="1348"/>
                    <a:pt x="628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59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52"/>
            <p:cNvSpPr/>
            <p:nvPr/>
          </p:nvSpPr>
          <p:spPr>
            <a:xfrm>
              <a:off x="3513825" y="3776475"/>
              <a:ext cx="192900" cy="173675"/>
            </a:xfrm>
            <a:custGeom>
              <a:avLst/>
              <a:gdLst/>
              <a:ahLst/>
              <a:cxnLst/>
              <a:rect l="l" t="t" r="r" b="b"/>
              <a:pathLst>
                <a:path w="7716" h="6947" extrusionOk="0">
                  <a:moveTo>
                    <a:pt x="3892" y="1"/>
                  </a:moveTo>
                  <a:cubicBezTo>
                    <a:pt x="2858" y="1"/>
                    <a:pt x="1840" y="470"/>
                    <a:pt x="1179" y="1346"/>
                  </a:cubicBezTo>
                  <a:lnTo>
                    <a:pt x="6906" y="4978"/>
                  </a:lnTo>
                  <a:cubicBezTo>
                    <a:pt x="7716" y="3406"/>
                    <a:pt x="7192" y="1477"/>
                    <a:pt x="5703" y="525"/>
                  </a:cubicBezTo>
                  <a:cubicBezTo>
                    <a:pt x="5144" y="171"/>
                    <a:pt x="4515" y="1"/>
                    <a:pt x="3892" y="1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61"/>
                    <a:pt x="477" y="5478"/>
                    <a:pt x="1953" y="6418"/>
                  </a:cubicBezTo>
                  <a:cubicBezTo>
                    <a:pt x="2522" y="6775"/>
                    <a:pt x="3157" y="6947"/>
                    <a:pt x="3786" y="6947"/>
                  </a:cubicBezTo>
                  <a:cubicBezTo>
                    <a:pt x="4816" y="6947"/>
                    <a:pt x="5828" y="6486"/>
                    <a:pt x="6501" y="5621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52"/>
            <p:cNvSpPr/>
            <p:nvPr/>
          </p:nvSpPr>
          <p:spPr>
            <a:xfrm>
              <a:off x="3876375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52"/>
            <p:cNvSpPr/>
            <p:nvPr/>
          </p:nvSpPr>
          <p:spPr>
            <a:xfrm>
              <a:off x="39790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52"/>
            <p:cNvSpPr/>
            <p:nvPr/>
          </p:nvSpPr>
          <p:spPr>
            <a:xfrm>
              <a:off x="38317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52"/>
            <p:cNvSpPr/>
            <p:nvPr/>
          </p:nvSpPr>
          <p:spPr>
            <a:xfrm>
              <a:off x="3488825" y="4098700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52"/>
            <p:cNvSpPr/>
            <p:nvPr/>
          </p:nvSpPr>
          <p:spPr>
            <a:xfrm>
              <a:off x="353675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52"/>
            <p:cNvSpPr/>
            <p:nvPr/>
          </p:nvSpPr>
          <p:spPr>
            <a:xfrm>
              <a:off x="3589975" y="4208750"/>
              <a:ext cx="95975" cy="33525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52"/>
            <p:cNvSpPr/>
            <p:nvPr/>
          </p:nvSpPr>
          <p:spPr>
            <a:xfrm>
              <a:off x="35465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52"/>
            <p:cNvSpPr/>
            <p:nvPr/>
          </p:nvSpPr>
          <p:spPr>
            <a:xfrm>
              <a:off x="36007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52"/>
            <p:cNvSpPr/>
            <p:nvPr/>
          </p:nvSpPr>
          <p:spPr>
            <a:xfrm>
              <a:off x="355727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52"/>
            <p:cNvSpPr/>
            <p:nvPr/>
          </p:nvSpPr>
          <p:spPr>
            <a:xfrm>
              <a:off x="36108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52"/>
            <p:cNvSpPr/>
            <p:nvPr/>
          </p:nvSpPr>
          <p:spPr>
            <a:xfrm>
              <a:off x="3512625" y="4570700"/>
              <a:ext cx="194100" cy="174075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52"/>
            <p:cNvSpPr/>
            <p:nvPr/>
          </p:nvSpPr>
          <p:spPr>
            <a:xfrm>
              <a:off x="38763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52"/>
            <p:cNvSpPr/>
            <p:nvPr/>
          </p:nvSpPr>
          <p:spPr>
            <a:xfrm>
              <a:off x="39790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52"/>
            <p:cNvSpPr/>
            <p:nvPr/>
          </p:nvSpPr>
          <p:spPr>
            <a:xfrm>
              <a:off x="38317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52"/>
            <p:cNvSpPr/>
            <p:nvPr/>
          </p:nvSpPr>
          <p:spPr>
            <a:xfrm>
              <a:off x="2694375" y="921250"/>
              <a:ext cx="271475" cy="338100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52"/>
            <p:cNvSpPr/>
            <p:nvPr/>
          </p:nvSpPr>
          <p:spPr>
            <a:xfrm>
              <a:off x="274260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52"/>
            <p:cNvSpPr/>
            <p:nvPr/>
          </p:nvSpPr>
          <p:spPr>
            <a:xfrm>
              <a:off x="2795450" y="1031775"/>
              <a:ext cx="96450" cy="33875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52"/>
            <p:cNvSpPr/>
            <p:nvPr/>
          </p:nvSpPr>
          <p:spPr>
            <a:xfrm>
              <a:off x="275242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52"/>
            <p:cNvSpPr/>
            <p:nvPr/>
          </p:nvSpPr>
          <p:spPr>
            <a:xfrm>
              <a:off x="28063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52"/>
            <p:cNvSpPr/>
            <p:nvPr/>
          </p:nvSpPr>
          <p:spPr>
            <a:xfrm>
              <a:off x="27631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52"/>
            <p:cNvSpPr/>
            <p:nvPr/>
          </p:nvSpPr>
          <p:spPr>
            <a:xfrm>
              <a:off x="28165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52"/>
            <p:cNvSpPr/>
            <p:nvPr/>
          </p:nvSpPr>
          <p:spPr>
            <a:xfrm>
              <a:off x="2718475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52"/>
            <p:cNvSpPr/>
            <p:nvPr/>
          </p:nvSpPr>
          <p:spPr>
            <a:xfrm>
              <a:off x="3082225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52"/>
            <p:cNvSpPr/>
            <p:nvPr/>
          </p:nvSpPr>
          <p:spPr>
            <a:xfrm>
              <a:off x="318490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52"/>
            <p:cNvSpPr/>
            <p:nvPr/>
          </p:nvSpPr>
          <p:spPr>
            <a:xfrm>
              <a:off x="3037575" y="1311750"/>
              <a:ext cx="267900" cy="266650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52"/>
            <p:cNvSpPr/>
            <p:nvPr/>
          </p:nvSpPr>
          <p:spPr>
            <a:xfrm>
              <a:off x="26946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52"/>
            <p:cNvSpPr/>
            <p:nvPr/>
          </p:nvSpPr>
          <p:spPr>
            <a:xfrm>
              <a:off x="274260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52"/>
            <p:cNvSpPr/>
            <p:nvPr/>
          </p:nvSpPr>
          <p:spPr>
            <a:xfrm>
              <a:off x="2795100" y="1825825"/>
              <a:ext cx="97250" cy="34100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52"/>
            <p:cNvSpPr/>
            <p:nvPr/>
          </p:nvSpPr>
          <p:spPr>
            <a:xfrm>
              <a:off x="275242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52"/>
            <p:cNvSpPr/>
            <p:nvPr/>
          </p:nvSpPr>
          <p:spPr>
            <a:xfrm>
              <a:off x="2806400" y="18798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52"/>
            <p:cNvSpPr/>
            <p:nvPr/>
          </p:nvSpPr>
          <p:spPr>
            <a:xfrm>
              <a:off x="2763125" y="1948900"/>
              <a:ext cx="46325" cy="38625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52"/>
            <p:cNvSpPr/>
            <p:nvPr/>
          </p:nvSpPr>
          <p:spPr>
            <a:xfrm>
              <a:off x="281680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52"/>
            <p:cNvSpPr/>
            <p:nvPr/>
          </p:nvSpPr>
          <p:spPr>
            <a:xfrm>
              <a:off x="27184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5" y="0"/>
                  </a:moveTo>
                  <a:cubicBezTo>
                    <a:pt x="2913" y="0"/>
                    <a:pt x="1896" y="464"/>
                    <a:pt x="1215" y="1338"/>
                  </a:cubicBezTo>
                  <a:lnTo>
                    <a:pt x="6954" y="4957"/>
                  </a:lnTo>
                  <a:cubicBezTo>
                    <a:pt x="7728" y="3398"/>
                    <a:pt x="7240" y="1469"/>
                    <a:pt x="5775" y="528"/>
                  </a:cubicBezTo>
                  <a:cubicBezTo>
                    <a:pt x="5208" y="172"/>
                    <a:pt x="4574" y="0"/>
                    <a:pt x="3945" y="0"/>
                  </a:cubicBezTo>
                  <a:close/>
                  <a:moveTo>
                    <a:pt x="810" y="1981"/>
                  </a:moveTo>
                  <a:cubicBezTo>
                    <a:pt x="1" y="3552"/>
                    <a:pt x="525" y="5481"/>
                    <a:pt x="2013" y="6422"/>
                  </a:cubicBezTo>
                  <a:cubicBezTo>
                    <a:pt x="2577" y="6775"/>
                    <a:pt x="3207" y="6946"/>
                    <a:pt x="3830" y="6946"/>
                  </a:cubicBezTo>
                  <a:cubicBezTo>
                    <a:pt x="4864" y="6946"/>
                    <a:pt x="5881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52"/>
            <p:cNvSpPr/>
            <p:nvPr/>
          </p:nvSpPr>
          <p:spPr>
            <a:xfrm>
              <a:off x="30819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52"/>
            <p:cNvSpPr/>
            <p:nvPr/>
          </p:nvSpPr>
          <p:spPr>
            <a:xfrm>
              <a:off x="31849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52"/>
            <p:cNvSpPr/>
            <p:nvPr/>
          </p:nvSpPr>
          <p:spPr>
            <a:xfrm>
              <a:off x="3037575" y="2105900"/>
              <a:ext cx="267900" cy="266700"/>
            </a:xfrm>
            <a:custGeom>
              <a:avLst/>
              <a:gdLst/>
              <a:ahLst/>
              <a:cxnLst/>
              <a:rect l="l" t="t" r="r" b="b"/>
              <a:pathLst>
                <a:path w="10716" h="10668" extrusionOk="0">
                  <a:moveTo>
                    <a:pt x="4998" y="1"/>
                  </a:moveTo>
                  <a:cubicBezTo>
                    <a:pt x="4820" y="1"/>
                    <a:pt x="4665" y="134"/>
                    <a:pt x="4644" y="316"/>
                  </a:cubicBezTo>
                  <a:lnTo>
                    <a:pt x="4191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7" y="10668"/>
                    <a:pt x="5718" y="10668"/>
                  </a:cubicBezTo>
                  <a:cubicBezTo>
                    <a:pt x="5896" y="10668"/>
                    <a:pt x="6051" y="10533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85"/>
                  </a:lnTo>
                  <a:cubicBezTo>
                    <a:pt x="7382" y="471"/>
                    <a:pt x="7239" y="292"/>
                    <a:pt x="7037" y="256"/>
                  </a:cubicBezTo>
                  <a:lnTo>
                    <a:pt x="5060" y="6"/>
                  </a:lnTo>
                  <a:cubicBezTo>
                    <a:pt x="5039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52"/>
            <p:cNvSpPr/>
            <p:nvPr/>
          </p:nvSpPr>
          <p:spPr>
            <a:xfrm>
              <a:off x="26946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5" y="994"/>
                  </a:cubicBezTo>
                  <a:cubicBezTo>
                    <a:pt x="4810" y="1185"/>
                    <a:pt x="4751" y="1387"/>
                    <a:pt x="4620" y="1530"/>
                  </a:cubicBezTo>
                  <a:lnTo>
                    <a:pt x="3834" y="1685"/>
                  </a:lnTo>
                  <a:cubicBezTo>
                    <a:pt x="3667" y="1590"/>
                    <a:pt x="3536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9" y="431"/>
                    <a:pt x="4145" y="431"/>
                  </a:cubicBezTo>
                  <a:close/>
                  <a:moveTo>
                    <a:pt x="7860" y="2745"/>
                  </a:moveTo>
                  <a:cubicBezTo>
                    <a:pt x="8116" y="2745"/>
                    <a:pt x="8342" y="2924"/>
                    <a:pt x="8394" y="3185"/>
                  </a:cubicBezTo>
                  <a:lnTo>
                    <a:pt x="9775" y="10757"/>
                  </a:lnTo>
                  <a:cubicBezTo>
                    <a:pt x="9835" y="11055"/>
                    <a:pt x="9632" y="11341"/>
                    <a:pt x="9335" y="11388"/>
                  </a:cubicBezTo>
                  <a:lnTo>
                    <a:pt x="3072" y="12531"/>
                  </a:lnTo>
                  <a:cubicBezTo>
                    <a:pt x="3037" y="12538"/>
                    <a:pt x="3002" y="12542"/>
                    <a:pt x="2968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45"/>
                  </a:lnTo>
                  <a:cubicBezTo>
                    <a:pt x="2282" y="3955"/>
                    <a:pt x="2463" y="4110"/>
                    <a:pt x="2669" y="4110"/>
                  </a:cubicBezTo>
                  <a:cubicBezTo>
                    <a:pt x="2696" y="4110"/>
                    <a:pt x="2723" y="4107"/>
                    <a:pt x="2751" y="4102"/>
                  </a:cubicBezTo>
                  <a:lnTo>
                    <a:pt x="6668" y="3399"/>
                  </a:lnTo>
                  <a:cubicBezTo>
                    <a:pt x="6894" y="3352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8" y="2749"/>
                    <a:pt x="7825" y="2745"/>
                    <a:pt x="7860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80"/>
                    <a:pt x="2036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4" y="4149"/>
                  </a:cubicBezTo>
                  <a:lnTo>
                    <a:pt x="1655" y="12781"/>
                  </a:lnTo>
                  <a:cubicBezTo>
                    <a:pt x="1739" y="13212"/>
                    <a:pt x="2110" y="13512"/>
                    <a:pt x="2531" y="13512"/>
                  </a:cubicBezTo>
                  <a:cubicBezTo>
                    <a:pt x="2588" y="13512"/>
                    <a:pt x="2645" y="13507"/>
                    <a:pt x="2703" y="13496"/>
                  </a:cubicBezTo>
                  <a:lnTo>
                    <a:pt x="10037" y="12162"/>
                  </a:lnTo>
                  <a:cubicBezTo>
                    <a:pt x="10525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9" y="1755"/>
                    <a:pt x="8303" y="1755"/>
                  </a:cubicBezTo>
                  <a:cubicBezTo>
                    <a:pt x="8251" y="1755"/>
                    <a:pt x="8198" y="1759"/>
                    <a:pt x="8144" y="1768"/>
                  </a:cubicBezTo>
                  <a:lnTo>
                    <a:pt x="6858" y="2006"/>
                  </a:lnTo>
                  <a:lnTo>
                    <a:pt x="6799" y="1732"/>
                  </a:lnTo>
                  <a:cubicBezTo>
                    <a:pt x="6745" y="1442"/>
                    <a:pt x="6497" y="1249"/>
                    <a:pt x="6213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52"/>
            <p:cNvSpPr/>
            <p:nvPr/>
          </p:nvSpPr>
          <p:spPr>
            <a:xfrm>
              <a:off x="274260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1" y="0"/>
                  </a:moveTo>
                  <a:cubicBezTo>
                    <a:pt x="968" y="0"/>
                    <a:pt x="924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69" y="0"/>
                    <a:pt x="1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52"/>
            <p:cNvSpPr/>
            <p:nvPr/>
          </p:nvSpPr>
          <p:spPr>
            <a:xfrm>
              <a:off x="2795525" y="2620125"/>
              <a:ext cx="96450" cy="33850"/>
            </a:xfrm>
            <a:custGeom>
              <a:avLst/>
              <a:gdLst/>
              <a:ahLst/>
              <a:cxnLst/>
              <a:rect l="l" t="t" r="r" b="b"/>
              <a:pathLst>
                <a:path w="3858" h="1354" extrusionOk="0">
                  <a:moveTo>
                    <a:pt x="3252" y="0"/>
                  </a:moveTo>
                  <a:cubicBezTo>
                    <a:pt x="3218" y="0"/>
                    <a:pt x="3183" y="4"/>
                    <a:pt x="3146" y="11"/>
                  </a:cubicBezTo>
                  <a:lnTo>
                    <a:pt x="550" y="487"/>
                  </a:lnTo>
                  <a:cubicBezTo>
                    <a:pt x="1" y="588"/>
                    <a:pt x="117" y="1354"/>
                    <a:pt x="609" y="1354"/>
                  </a:cubicBezTo>
                  <a:cubicBezTo>
                    <a:pt x="639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57" y="0"/>
                    <a:pt x="32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52"/>
            <p:cNvSpPr/>
            <p:nvPr/>
          </p:nvSpPr>
          <p:spPr>
            <a:xfrm>
              <a:off x="275242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6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52"/>
            <p:cNvSpPr/>
            <p:nvPr/>
          </p:nvSpPr>
          <p:spPr>
            <a:xfrm>
              <a:off x="2806400" y="2673950"/>
              <a:ext cx="93975" cy="33725"/>
            </a:xfrm>
            <a:custGeom>
              <a:avLst/>
              <a:gdLst/>
              <a:ahLst/>
              <a:cxnLst/>
              <a:rect l="l" t="t" r="r" b="b"/>
              <a:pathLst>
                <a:path w="3759" h="1349" extrusionOk="0">
                  <a:moveTo>
                    <a:pt x="3139" y="0"/>
                  </a:moveTo>
                  <a:cubicBezTo>
                    <a:pt x="3127" y="0"/>
                    <a:pt x="3116" y="1"/>
                    <a:pt x="3104" y="1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52"/>
            <p:cNvSpPr/>
            <p:nvPr/>
          </p:nvSpPr>
          <p:spPr>
            <a:xfrm>
              <a:off x="27631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52"/>
            <p:cNvSpPr/>
            <p:nvPr/>
          </p:nvSpPr>
          <p:spPr>
            <a:xfrm>
              <a:off x="281660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5" y="1354"/>
                    <a:pt x="614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79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52"/>
            <p:cNvSpPr/>
            <p:nvPr/>
          </p:nvSpPr>
          <p:spPr>
            <a:xfrm>
              <a:off x="2718475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52"/>
            <p:cNvSpPr/>
            <p:nvPr/>
          </p:nvSpPr>
          <p:spPr>
            <a:xfrm>
              <a:off x="3082225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70" y="5308"/>
                    <a:pt x="1831" y="5629"/>
                    <a:pt x="2504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72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52"/>
            <p:cNvSpPr/>
            <p:nvPr/>
          </p:nvSpPr>
          <p:spPr>
            <a:xfrm>
              <a:off x="31849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52"/>
            <p:cNvSpPr/>
            <p:nvPr/>
          </p:nvSpPr>
          <p:spPr>
            <a:xfrm>
              <a:off x="30375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52"/>
            <p:cNvSpPr/>
            <p:nvPr/>
          </p:nvSpPr>
          <p:spPr>
            <a:xfrm>
              <a:off x="2694675" y="3303975"/>
              <a:ext cx="271175" cy="338125"/>
            </a:xfrm>
            <a:custGeom>
              <a:avLst/>
              <a:gdLst/>
              <a:ahLst/>
              <a:cxnLst/>
              <a:rect l="l" t="t" r="r" b="b"/>
              <a:pathLst>
                <a:path w="10847" h="13525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96"/>
                    <a:pt x="4751" y="1387"/>
                    <a:pt x="4620" y="1542"/>
                  </a:cubicBezTo>
                  <a:lnTo>
                    <a:pt x="3834" y="1685"/>
                  </a:lnTo>
                  <a:cubicBezTo>
                    <a:pt x="3656" y="1589"/>
                    <a:pt x="3536" y="1423"/>
                    <a:pt x="3501" y="1232"/>
                  </a:cubicBez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2" y="2934"/>
                    <a:pt x="8394" y="3197"/>
                  </a:cubicBezTo>
                  <a:lnTo>
                    <a:pt x="9775" y="10769"/>
                  </a:lnTo>
                  <a:cubicBezTo>
                    <a:pt x="9823" y="11055"/>
                    <a:pt x="9632" y="11341"/>
                    <a:pt x="9347" y="11400"/>
                  </a:cubicBezTo>
                  <a:lnTo>
                    <a:pt x="3072" y="12543"/>
                  </a:lnTo>
                  <a:cubicBezTo>
                    <a:pt x="3043" y="12548"/>
                    <a:pt x="3014" y="12550"/>
                    <a:pt x="2985" y="12550"/>
                  </a:cubicBezTo>
                  <a:cubicBezTo>
                    <a:pt x="2721" y="12550"/>
                    <a:pt x="2484" y="12359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56"/>
                  </a:lnTo>
                  <a:cubicBezTo>
                    <a:pt x="2282" y="3956"/>
                    <a:pt x="2472" y="4110"/>
                    <a:pt x="2680" y="4110"/>
                  </a:cubicBezTo>
                  <a:cubicBezTo>
                    <a:pt x="2707" y="4110"/>
                    <a:pt x="2735" y="4107"/>
                    <a:pt x="2763" y="4102"/>
                  </a:cubicBezTo>
                  <a:lnTo>
                    <a:pt x="6668" y="3399"/>
                  </a:lnTo>
                  <a:cubicBezTo>
                    <a:pt x="6894" y="3351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6" y="2749"/>
                    <a:pt x="7821" y="2746"/>
                    <a:pt x="7856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94"/>
                    <a:pt x="1977" y="2292"/>
                    <a:pt x="2036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20"/>
                    <a:pt x="0" y="3685"/>
                    <a:pt x="84" y="4173"/>
                  </a:cubicBezTo>
                  <a:lnTo>
                    <a:pt x="1655" y="12793"/>
                  </a:lnTo>
                  <a:cubicBezTo>
                    <a:pt x="1739" y="13223"/>
                    <a:pt x="2110" y="13524"/>
                    <a:pt x="2531" y="13524"/>
                  </a:cubicBezTo>
                  <a:cubicBezTo>
                    <a:pt x="2588" y="13524"/>
                    <a:pt x="2645" y="13519"/>
                    <a:pt x="2703" y="13507"/>
                  </a:cubicBezTo>
                  <a:lnTo>
                    <a:pt x="10037" y="12174"/>
                  </a:lnTo>
                  <a:cubicBezTo>
                    <a:pt x="10525" y="12079"/>
                    <a:pt x="10847" y="11614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9"/>
                    <a:pt x="8144" y="1780"/>
                  </a:cubicBezTo>
                  <a:lnTo>
                    <a:pt x="6858" y="2018"/>
                  </a:lnTo>
                  <a:lnTo>
                    <a:pt x="6799" y="1744"/>
                  </a:lnTo>
                  <a:cubicBezTo>
                    <a:pt x="6746" y="1459"/>
                    <a:pt x="6506" y="1258"/>
                    <a:pt x="6227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52"/>
            <p:cNvSpPr/>
            <p:nvPr/>
          </p:nvSpPr>
          <p:spPr>
            <a:xfrm>
              <a:off x="2742600" y="342587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0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52"/>
            <p:cNvSpPr/>
            <p:nvPr/>
          </p:nvSpPr>
          <p:spPr>
            <a:xfrm>
              <a:off x="2795100" y="3414475"/>
              <a:ext cx="97350" cy="33750"/>
            </a:xfrm>
            <a:custGeom>
              <a:avLst/>
              <a:gdLst/>
              <a:ahLst/>
              <a:cxnLst/>
              <a:rect l="l" t="t" r="r" b="b"/>
              <a:pathLst>
                <a:path w="3894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63" y="3"/>
                  </a:lnTo>
                  <a:lnTo>
                    <a:pt x="567" y="479"/>
                  </a:lnTo>
                  <a:cubicBezTo>
                    <a:pt x="1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18" y="872"/>
                  </a:lnTo>
                  <a:cubicBezTo>
                    <a:pt x="3893" y="817"/>
                    <a:pt x="3790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52"/>
            <p:cNvSpPr/>
            <p:nvPr/>
          </p:nvSpPr>
          <p:spPr>
            <a:xfrm>
              <a:off x="275242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52"/>
            <p:cNvSpPr/>
            <p:nvPr/>
          </p:nvSpPr>
          <p:spPr>
            <a:xfrm>
              <a:off x="2806300" y="346835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2"/>
                    <a:pt x="3108" y="3"/>
                  </a:cubicBezTo>
                  <a:lnTo>
                    <a:pt x="512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52"/>
            <p:cNvSpPr/>
            <p:nvPr/>
          </p:nvSpPr>
          <p:spPr>
            <a:xfrm>
              <a:off x="2763125" y="35371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6"/>
                    <a:pt x="1001" y="1546"/>
                  </a:cubicBezTo>
                  <a:cubicBezTo>
                    <a:pt x="1450" y="1546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52"/>
            <p:cNvSpPr/>
            <p:nvPr/>
          </p:nvSpPr>
          <p:spPr>
            <a:xfrm>
              <a:off x="281680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1" y="616"/>
                    <a:pt x="120" y="1348"/>
                    <a:pt x="617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71" y="882"/>
                  </a:lnTo>
                  <a:cubicBezTo>
                    <a:pt x="3776" y="744"/>
                    <a:pt x="3662" y="10"/>
                    <a:pt x="3163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52"/>
            <p:cNvSpPr/>
            <p:nvPr/>
          </p:nvSpPr>
          <p:spPr>
            <a:xfrm>
              <a:off x="27184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2" y="0"/>
                    <a:pt x="1896" y="466"/>
                    <a:pt x="1215" y="1331"/>
                  </a:cubicBezTo>
                  <a:lnTo>
                    <a:pt x="6954" y="4963"/>
                  </a:lnTo>
                  <a:cubicBezTo>
                    <a:pt x="7728" y="3391"/>
                    <a:pt x="7240" y="1474"/>
                    <a:pt x="5775" y="534"/>
                  </a:cubicBezTo>
                  <a:cubicBezTo>
                    <a:pt x="5207" y="173"/>
                    <a:pt x="4573" y="0"/>
                    <a:pt x="3944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1" y="3546"/>
                    <a:pt x="525" y="5475"/>
                    <a:pt x="2013" y="6415"/>
                  </a:cubicBezTo>
                  <a:cubicBezTo>
                    <a:pt x="2580" y="6775"/>
                    <a:pt x="3213" y="6948"/>
                    <a:pt x="3839" y="6948"/>
                  </a:cubicBezTo>
                  <a:cubicBezTo>
                    <a:pt x="4870" y="6948"/>
                    <a:pt x="5883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52"/>
            <p:cNvSpPr/>
            <p:nvPr/>
          </p:nvSpPr>
          <p:spPr>
            <a:xfrm>
              <a:off x="30819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67" y="4561"/>
                  </a:cubicBezTo>
                  <a:lnTo>
                    <a:pt x="774" y="4727"/>
                  </a:lnTo>
                  <a:cubicBezTo>
                    <a:pt x="1184" y="5323"/>
                    <a:pt x="1849" y="5644"/>
                    <a:pt x="2525" y="5644"/>
                  </a:cubicBezTo>
                  <a:cubicBezTo>
                    <a:pt x="2931" y="5644"/>
                    <a:pt x="3342" y="5528"/>
                    <a:pt x="3703" y="5287"/>
                  </a:cubicBezTo>
                  <a:lnTo>
                    <a:pt x="6084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52"/>
            <p:cNvSpPr/>
            <p:nvPr/>
          </p:nvSpPr>
          <p:spPr>
            <a:xfrm>
              <a:off x="31849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52"/>
            <p:cNvSpPr/>
            <p:nvPr/>
          </p:nvSpPr>
          <p:spPr>
            <a:xfrm>
              <a:off x="3037575" y="3693975"/>
              <a:ext cx="268200" cy="267150"/>
            </a:xfrm>
            <a:custGeom>
              <a:avLst/>
              <a:gdLst/>
              <a:ahLst/>
              <a:cxnLst/>
              <a:rect l="l" t="t" r="r" b="b"/>
              <a:pathLst>
                <a:path w="10728" h="10686" extrusionOk="0">
                  <a:moveTo>
                    <a:pt x="5016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1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34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68" y="10683"/>
                  </a:lnTo>
                  <a:cubicBezTo>
                    <a:pt x="5682" y="10685"/>
                    <a:pt x="5697" y="10685"/>
                    <a:pt x="5712" y="10685"/>
                  </a:cubicBezTo>
                  <a:cubicBezTo>
                    <a:pt x="5895" y="10685"/>
                    <a:pt x="6051" y="10549"/>
                    <a:pt x="6084" y="10361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3"/>
                  </a:cubicBezTo>
                  <a:lnTo>
                    <a:pt x="6894" y="4170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0"/>
                    <a:pt x="5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52"/>
            <p:cNvSpPr/>
            <p:nvPr/>
          </p:nvSpPr>
          <p:spPr>
            <a:xfrm>
              <a:off x="26946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52"/>
            <p:cNvSpPr/>
            <p:nvPr/>
          </p:nvSpPr>
          <p:spPr>
            <a:xfrm>
              <a:off x="274260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52"/>
            <p:cNvSpPr/>
            <p:nvPr/>
          </p:nvSpPr>
          <p:spPr>
            <a:xfrm>
              <a:off x="2795525" y="4208650"/>
              <a:ext cx="96375" cy="33625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52"/>
            <p:cNvSpPr/>
            <p:nvPr/>
          </p:nvSpPr>
          <p:spPr>
            <a:xfrm>
              <a:off x="275242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52"/>
            <p:cNvSpPr/>
            <p:nvPr/>
          </p:nvSpPr>
          <p:spPr>
            <a:xfrm>
              <a:off x="2806300" y="42625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52"/>
            <p:cNvSpPr/>
            <p:nvPr/>
          </p:nvSpPr>
          <p:spPr>
            <a:xfrm>
              <a:off x="2763125" y="4331350"/>
              <a:ext cx="46325" cy="38925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52"/>
            <p:cNvSpPr/>
            <p:nvPr/>
          </p:nvSpPr>
          <p:spPr>
            <a:xfrm>
              <a:off x="28166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52"/>
            <p:cNvSpPr/>
            <p:nvPr/>
          </p:nvSpPr>
          <p:spPr>
            <a:xfrm>
              <a:off x="2718475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52"/>
            <p:cNvSpPr/>
            <p:nvPr/>
          </p:nvSpPr>
          <p:spPr>
            <a:xfrm>
              <a:off x="3082225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52"/>
            <p:cNvSpPr/>
            <p:nvPr/>
          </p:nvSpPr>
          <p:spPr>
            <a:xfrm>
              <a:off x="31849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52"/>
            <p:cNvSpPr/>
            <p:nvPr/>
          </p:nvSpPr>
          <p:spPr>
            <a:xfrm>
              <a:off x="3037575" y="4488350"/>
              <a:ext cx="267900" cy="266925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52"/>
            <p:cNvSpPr/>
            <p:nvPr/>
          </p:nvSpPr>
          <p:spPr>
            <a:xfrm>
              <a:off x="1900525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52"/>
            <p:cNvSpPr/>
            <p:nvPr/>
          </p:nvSpPr>
          <p:spPr>
            <a:xfrm>
              <a:off x="19484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52"/>
            <p:cNvSpPr/>
            <p:nvPr/>
          </p:nvSpPr>
          <p:spPr>
            <a:xfrm>
              <a:off x="20013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52"/>
            <p:cNvSpPr/>
            <p:nvPr/>
          </p:nvSpPr>
          <p:spPr>
            <a:xfrm>
              <a:off x="195827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52"/>
            <p:cNvSpPr/>
            <p:nvPr/>
          </p:nvSpPr>
          <p:spPr>
            <a:xfrm>
              <a:off x="201215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52"/>
            <p:cNvSpPr/>
            <p:nvPr/>
          </p:nvSpPr>
          <p:spPr>
            <a:xfrm>
              <a:off x="19686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52"/>
            <p:cNvSpPr/>
            <p:nvPr/>
          </p:nvSpPr>
          <p:spPr>
            <a:xfrm>
              <a:off x="20221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52"/>
            <p:cNvSpPr/>
            <p:nvPr/>
          </p:nvSpPr>
          <p:spPr>
            <a:xfrm>
              <a:off x="1924050" y="1393950"/>
              <a:ext cx="194375" cy="174175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52"/>
            <p:cNvSpPr/>
            <p:nvPr/>
          </p:nvSpPr>
          <p:spPr>
            <a:xfrm>
              <a:off x="22877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52"/>
            <p:cNvSpPr/>
            <p:nvPr/>
          </p:nvSpPr>
          <p:spPr>
            <a:xfrm>
              <a:off x="23907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52"/>
            <p:cNvSpPr/>
            <p:nvPr/>
          </p:nvSpPr>
          <p:spPr>
            <a:xfrm>
              <a:off x="22434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52"/>
            <p:cNvSpPr/>
            <p:nvPr/>
          </p:nvSpPr>
          <p:spPr>
            <a:xfrm>
              <a:off x="1900225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52"/>
            <p:cNvSpPr/>
            <p:nvPr/>
          </p:nvSpPr>
          <p:spPr>
            <a:xfrm>
              <a:off x="19484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52"/>
            <p:cNvSpPr/>
            <p:nvPr/>
          </p:nvSpPr>
          <p:spPr>
            <a:xfrm>
              <a:off x="2001250" y="1825875"/>
              <a:ext cx="96150" cy="34050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52"/>
            <p:cNvSpPr/>
            <p:nvPr/>
          </p:nvSpPr>
          <p:spPr>
            <a:xfrm>
              <a:off x="195827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52"/>
            <p:cNvSpPr/>
            <p:nvPr/>
          </p:nvSpPr>
          <p:spPr>
            <a:xfrm>
              <a:off x="201222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52"/>
            <p:cNvSpPr/>
            <p:nvPr/>
          </p:nvSpPr>
          <p:spPr>
            <a:xfrm>
              <a:off x="19686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52"/>
            <p:cNvSpPr/>
            <p:nvPr/>
          </p:nvSpPr>
          <p:spPr>
            <a:xfrm>
              <a:off x="20223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52"/>
            <p:cNvSpPr/>
            <p:nvPr/>
          </p:nvSpPr>
          <p:spPr>
            <a:xfrm>
              <a:off x="19252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4" y="0"/>
                    <a:pt x="1848" y="469"/>
                    <a:pt x="1179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3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52"/>
            <p:cNvSpPr/>
            <p:nvPr/>
          </p:nvSpPr>
          <p:spPr>
            <a:xfrm>
              <a:off x="22877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52"/>
            <p:cNvSpPr/>
            <p:nvPr/>
          </p:nvSpPr>
          <p:spPr>
            <a:xfrm>
              <a:off x="239077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52"/>
            <p:cNvSpPr/>
            <p:nvPr/>
          </p:nvSpPr>
          <p:spPr>
            <a:xfrm>
              <a:off x="2243425" y="2105675"/>
              <a:ext cx="268200" cy="266875"/>
            </a:xfrm>
            <a:custGeom>
              <a:avLst/>
              <a:gdLst/>
              <a:ahLst/>
              <a:cxnLst/>
              <a:rect l="l" t="t" r="r" b="b"/>
              <a:pathLst>
                <a:path w="10728" h="10675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3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40"/>
                    <a:pt x="346" y="6064"/>
                  </a:cubicBezTo>
                  <a:lnTo>
                    <a:pt x="346" y="6052"/>
                  </a:lnTo>
                  <a:lnTo>
                    <a:pt x="3822" y="6516"/>
                  </a:lnTo>
                  <a:lnTo>
                    <a:pt x="3370" y="9993"/>
                  </a:lnTo>
                  <a:cubicBezTo>
                    <a:pt x="3334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3" y="10673"/>
                    <a:pt x="5698" y="10674"/>
                    <a:pt x="5713" y="10674"/>
                  </a:cubicBezTo>
                  <a:cubicBezTo>
                    <a:pt x="5887" y="10674"/>
                    <a:pt x="6051" y="10548"/>
                    <a:pt x="6073" y="10362"/>
                  </a:cubicBezTo>
                  <a:lnTo>
                    <a:pt x="6537" y="6885"/>
                  </a:lnTo>
                  <a:lnTo>
                    <a:pt x="10014" y="7338"/>
                  </a:lnTo>
                  <a:cubicBezTo>
                    <a:pt x="10034" y="7341"/>
                    <a:pt x="10055" y="7343"/>
                    <a:pt x="10076" y="7343"/>
                  </a:cubicBezTo>
                  <a:cubicBezTo>
                    <a:pt x="10254" y="7343"/>
                    <a:pt x="10410" y="7208"/>
                    <a:pt x="10442" y="7016"/>
                  </a:cubicBezTo>
                  <a:lnTo>
                    <a:pt x="10692" y="5052"/>
                  </a:lnTo>
                  <a:cubicBezTo>
                    <a:pt x="10728" y="4849"/>
                    <a:pt x="10585" y="4659"/>
                    <a:pt x="10371" y="4635"/>
                  </a:cubicBezTo>
                  <a:lnTo>
                    <a:pt x="6894" y="4171"/>
                  </a:lnTo>
                  <a:lnTo>
                    <a:pt x="7358" y="694"/>
                  </a:lnTo>
                  <a:cubicBezTo>
                    <a:pt x="7382" y="480"/>
                    <a:pt x="7239" y="301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52"/>
            <p:cNvSpPr/>
            <p:nvPr/>
          </p:nvSpPr>
          <p:spPr>
            <a:xfrm>
              <a:off x="1900525" y="2510400"/>
              <a:ext cx="270900" cy="337175"/>
            </a:xfrm>
            <a:custGeom>
              <a:avLst/>
              <a:gdLst/>
              <a:ahLst/>
              <a:cxnLst/>
              <a:rect l="l" t="t" r="r" b="b"/>
              <a:pathLst>
                <a:path w="10836" h="13487" extrusionOk="0">
                  <a:moveTo>
                    <a:pt x="4140" y="408"/>
                  </a:moveTo>
                  <a:cubicBezTo>
                    <a:pt x="4430" y="408"/>
                    <a:pt x="4718" y="582"/>
                    <a:pt x="4775" y="971"/>
                  </a:cubicBezTo>
                  <a:cubicBezTo>
                    <a:pt x="4799" y="1162"/>
                    <a:pt x="4751" y="1364"/>
                    <a:pt x="4620" y="1507"/>
                  </a:cubicBezTo>
                  <a:lnTo>
                    <a:pt x="3834" y="1662"/>
                  </a:lnTo>
                  <a:cubicBezTo>
                    <a:pt x="3656" y="1567"/>
                    <a:pt x="3537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5" y="408"/>
                    <a:pt x="4140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0" y="2899"/>
                    <a:pt x="8382" y="3162"/>
                  </a:cubicBezTo>
                  <a:lnTo>
                    <a:pt x="9775" y="10734"/>
                  </a:lnTo>
                  <a:cubicBezTo>
                    <a:pt x="9823" y="11032"/>
                    <a:pt x="9633" y="11318"/>
                    <a:pt x="9323" y="11365"/>
                  </a:cubicBezTo>
                  <a:lnTo>
                    <a:pt x="3060" y="12508"/>
                  </a:lnTo>
                  <a:cubicBezTo>
                    <a:pt x="3025" y="12515"/>
                    <a:pt x="2990" y="12519"/>
                    <a:pt x="2956" y="12519"/>
                  </a:cubicBezTo>
                  <a:cubicBezTo>
                    <a:pt x="2699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989" y="4198"/>
                    <a:pt x="1191" y="3912"/>
                    <a:pt x="1489" y="3864"/>
                  </a:cubicBezTo>
                  <a:lnTo>
                    <a:pt x="2239" y="3722"/>
                  </a:lnTo>
                  <a:cubicBezTo>
                    <a:pt x="2270" y="3932"/>
                    <a:pt x="2451" y="4087"/>
                    <a:pt x="2657" y="4087"/>
                  </a:cubicBezTo>
                  <a:cubicBezTo>
                    <a:pt x="2684" y="4087"/>
                    <a:pt x="2711" y="4084"/>
                    <a:pt x="2739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01" y="2852"/>
                  </a:cubicBezTo>
                  <a:lnTo>
                    <a:pt x="7751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39" y="1"/>
                  </a:moveTo>
                  <a:cubicBezTo>
                    <a:pt x="4073" y="1"/>
                    <a:pt x="4008" y="7"/>
                    <a:pt x="3941" y="19"/>
                  </a:cubicBezTo>
                  <a:cubicBezTo>
                    <a:pt x="3346" y="126"/>
                    <a:pt x="2953" y="685"/>
                    <a:pt x="3072" y="1281"/>
                  </a:cubicBezTo>
                  <a:cubicBezTo>
                    <a:pt x="3096" y="1447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10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08" y="13486"/>
                    <a:pt x="2533" y="13486"/>
                  </a:cubicBezTo>
                  <a:cubicBezTo>
                    <a:pt x="2585" y="13486"/>
                    <a:pt x="2638" y="13482"/>
                    <a:pt x="2691" y="13473"/>
                  </a:cubicBezTo>
                  <a:lnTo>
                    <a:pt x="10025" y="12139"/>
                  </a:lnTo>
                  <a:cubicBezTo>
                    <a:pt x="10514" y="12044"/>
                    <a:pt x="10835" y="11580"/>
                    <a:pt x="10752" y="11091"/>
                  </a:cubicBezTo>
                  <a:lnTo>
                    <a:pt x="9168" y="2459"/>
                  </a:lnTo>
                  <a:cubicBezTo>
                    <a:pt x="9094" y="2025"/>
                    <a:pt x="8718" y="1732"/>
                    <a:pt x="8291" y="1732"/>
                  </a:cubicBezTo>
                  <a:cubicBezTo>
                    <a:pt x="8239" y="1732"/>
                    <a:pt x="8186" y="1736"/>
                    <a:pt x="8132" y="1745"/>
                  </a:cubicBezTo>
                  <a:lnTo>
                    <a:pt x="6847" y="1983"/>
                  </a:lnTo>
                  <a:lnTo>
                    <a:pt x="6799" y="1709"/>
                  </a:lnTo>
                  <a:cubicBezTo>
                    <a:pt x="6745" y="1419"/>
                    <a:pt x="6498" y="1226"/>
                    <a:pt x="6214" y="1226"/>
                  </a:cubicBezTo>
                  <a:cubicBezTo>
                    <a:pt x="6183" y="1226"/>
                    <a:pt x="6152" y="1228"/>
                    <a:pt x="6120" y="1233"/>
                  </a:cubicBezTo>
                  <a:lnTo>
                    <a:pt x="5168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48" y="1"/>
                    <a:pt x="413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52"/>
            <p:cNvSpPr/>
            <p:nvPr/>
          </p:nvSpPr>
          <p:spPr>
            <a:xfrm>
              <a:off x="19484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52"/>
            <p:cNvSpPr/>
            <p:nvPr/>
          </p:nvSpPr>
          <p:spPr>
            <a:xfrm>
              <a:off x="2001675" y="2620175"/>
              <a:ext cx="95400" cy="33800"/>
            </a:xfrm>
            <a:custGeom>
              <a:avLst/>
              <a:gdLst/>
              <a:ahLst/>
              <a:cxnLst/>
              <a:rect l="l" t="t" r="r" b="b"/>
              <a:pathLst>
                <a:path w="3816" h="1352" extrusionOk="0">
                  <a:moveTo>
                    <a:pt x="3217" y="0"/>
                  </a:moveTo>
                  <a:cubicBezTo>
                    <a:pt x="3187" y="0"/>
                    <a:pt x="3155" y="3"/>
                    <a:pt x="3122" y="9"/>
                  </a:cubicBezTo>
                  <a:lnTo>
                    <a:pt x="3134" y="9"/>
                  </a:ln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8" y="1352"/>
                    <a:pt x="660" y="1349"/>
                    <a:pt x="693" y="1343"/>
                  </a:cubicBezTo>
                  <a:lnTo>
                    <a:pt x="3277" y="866"/>
                  </a:lnTo>
                  <a:cubicBezTo>
                    <a:pt x="3815" y="777"/>
                    <a:pt x="3709" y="0"/>
                    <a:pt x="32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52"/>
            <p:cNvSpPr/>
            <p:nvPr/>
          </p:nvSpPr>
          <p:spPr>
            <a:xfrm>
              <a:off x="195827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191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52"/>
            <p:cNvSpPr/>
            <p:nvPr/>
          </p:nvSpPr>
          <p:spPr>
            <a:xfrm>
              <a:off x="201222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52"/>
            <p:cNvSpPr/>
            <p:nvPr/>
          </p:nvSpPr>
          <p:spPr>
            <a:xfrm>
              <a:off x="19686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1"/>
                  </a:cubicBezTo>
                  <a:cubicBezTo>
                    <a:pt x="191" y="131"/>
                    <a:pt x="1" y="1012"/>
                    <a:pt x="572" y="1404"/>
                  </a:cubicBezTo>
                  <a:cubicBezTo>
                    <a:pt x="711" y="1501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52"/>
            <p:cNvSpPr/>
            <p:nvPr/>
          </p:nvSpPr>
          <p:spPr>
            <a:xfrm>
              <a:off x="20221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3125" y="5"/>
                  </a:lnTo>
                  <a:lnTo>
                    <a:pt x="529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79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52"/>
            <p:cNvSpPr/>
            <p:nvPr/>
          </p:nvSpPr>
          <p:spPr>
            <a:xfrm>
              <a:off x="1924050" y="2982275"/>
              <a:ext cx="194375" cy="17422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52"/>
            <p:cNvSpPr/>
            <p:nvPr/>
          </p:nvSpPr>
          <p:spPr>
            <a:xfrm>
              <a:off x="2287775" y="2609075"/>
              <a:ext cx="152125" cy="140950"/>
            </a:xfrm>
            <a:custGeom>
              <a:avLst/>
              <a:gdLst/>
              <a:ahLst/>
              <a:cxnLst/>
              <a:rect l="l" t="t" r="r" b="b"/>
              <a:pathLst>
                <a:path w="6085" h="5638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69" y="5314"/>
                    <a:pt x="1827" y="5637"/>
                    <a:pt x="2499" y="5637"/>
                  </a:cubicBezTo>
                  <a:cubicBezTo>
                    <a:pt x="2910" y="5637"/>
                    <a:pt x="3325" y="5516"/>
                    <a:pt x="3691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52"/>
            <p:cNvSpPr/>
            <p:nvPr/>
          </p:nvSpPr>
          <p:spPr>
            <a:xfrm>
              <a:off x="239077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29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52"/>
            <p:cNvSpPr/>
            <p:nvPr/>
          </p:nvSpPr>
          <p:spPr>
            <a:xfrm>
              <a:off x="224342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52"/>
            <p:cNvSpPr/>
            <p:nvPr/>
          </p:nvSpPr>
          <p:spPr>
            <a:xfrm>
              <a:off x="1900225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9" y="412"/>
                  </a:moveTo>
                  <a:cubicBezTo>
                    <a:pt x="4446" y="412"/>
                    <a:pt x="4730" y="585"/>
                    <a:pt x="4787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46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9" y="412"/>
                  </a:cubicBezTo>
                  <a:close/>
                  <a:moveTo>
                    <a:pt x="7873" y="2722"/>
                  </a:moveTo>
                  <a:cubicBezTo>
                    <a:pt x="8128" y="2722"/>
                    <a:pt x="8353" y="2901"/>
                    <a:pt x="8394" y="3162"/>
                  </a:cubicBezTo>
                  <a:lnTo>
                    <a:pt x="9787" y="10746"/>
                  </a:lnTo>
                  <a:cubicBezTo>
                    <a:pt x="9835" y="11044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9" y="12527"/>
                    <a:pt x="2484" y="12345"/>
                    <a:pt x="2441" y="12068"/>
                  </a:cubicBezTo>
                  <a:lnTo>
                    <a:pt x="1060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2" y="3942"/>
                    <a:pt x="2460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906" y="3328"/>
                    <a:pt x="7061" y="3102"/>
                    <a:pt x="7013" y="2864"/>
                  </a:cubicBezTo>
                  <a:lnTo>
                    <a:pt x="7763" y="2733"/>
                  </a:lnTo>
                  <a:cubicBezTo>
                    <a:pt x="7800" y="2726"/>
                    <a:pt x="7837" y="2722"/>
                    <a:pt x="7873" y="2722"/>
                  </a:cubicBezTo>
                  <a:close/>
                  <a:moveTo>
                    <a:pt x="4146" y="1"/>
                  </a:moveTo>
                  <a:cubicBezTo>
                    <a:pt x="4083" y="1"/>
                    <a:pt x="4018" y="7"/>
                    <a:pt x="3953" y="19"/>
                  </a:cubicBezTo>
                  <a:cubicBezTo>
                    <a:pt x="3358" y="126"/>
                    <a:pt x="2965" y="697"/>
                    <a:pt x="3084" y="1281"/>
                  </a:cubicBezTo>
                  <a:cubicBezTo>
                    <a:pt x="3108" y="1459"/>
                    <a:pt x="3179" y="1626"/>
                    <a:pt x="3287" y="1757"/>
                  </a:cubicBezTo>
                  <a:lnTo>
                    <a:pt x="2513" y="1912"/>
                  </a:lnTo>
                  <a:cubicBezTo>
                    <a:pt x="2203" y="1971"/>
                    <a:pt x="1989" y="2281"/>
                    <a:pt x="2048" y="2590"/>
                  </a:cubicBezTo>
                  <a:lnTo>
                    <a:pt x="2096" y="2876"/>
                  </a:lnTo>
                  <a:lnTo>
                    <a:pt x="810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7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1" y="13505"/>
                    <a:pt x="2703" y="13496"/>
                  </a:cubicBezTo>
                  <a:lnTo>
                    <a:pt x="10037" y="12151"/>
                  </a:lnTo>
                  <a:cubicBezTo>
                    <a:pt x="10526" y="12068"/>
                    <a:pt x="10847" y="11591"/>
                    <a:pt x="10764" y="11115"/>
                  </a:cubicBezTo>
                  <a:lnTo>
                    <a:pt x="9180" y="2483"/>
                  </a:lnTo>
                  <a:cubicBezTo>
                    <a:pt x="9106" y="2047"/>
                    <a:pt x="8727" y="1744"/>
                    <a:pt x="8299" y="1744"/>
                  </a:cubicBezTo>
                  <a:cubicBezTo>
                    <a:pt x="8248" y="1744"/>
                    <a:pt x="8196" y="1748"/>
                    <a:pt x="8144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18" y="1235"/>
                    <a:pt x="6240" y="1235"/>
                  </a:cubicBezTo>
                  <a:cubicBezTo>
                    <a:pt x="6204" y="1235"/>
                    <a:pt x="6168" y="1238"/>
                    <a:pt x="6132" y="1245"/>
                  </a:cubicBezTo>
                  <a:lnTo>
                    <a:pt x="5180" y="1412"/>
                  </a:lnTo>
                  <a:cubicBezTo>
                    <a:pt x="5239" y="1245"/>
                    <a:pt x="5251" y="1066"/>
                    <a:pt x="5215" y="900"/>
                  </a:cubicBezTo>
                  <a:cubicBezTo>
                    <a:pt x="5120" y="370"/>
                    <a:pt x="4658" y="1"/>
                    <a:pt x="414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52"/>
            <p:cNvSpPr/>
            <p:nvPr/>
          </p:nvSpPr>
          <p:spPr>
            <a:xfrm>
              <a:off x="19484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3" y="1549"/>
                    <a:pt x="1861" y="1146"/>
                    <a:pt x="1762" y="634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52"/>
            <p:cNvSpPr/>
            <p:nvPr/>
          </p:nvSpPr>
          <p:spPr>
            <a:xfrm>
              <a:off x="2001250" y="3414500"/>
              <a:ext cx="96250" cy="33725"/>
            </a:xfrm>
            <a:custGeom>
              <a:avLst/>
              <a:gdLst/>
              <a:ahLst/>
              <a:cxnLst/>
              <a:rect l="l" t="t" r="r" b="b"/>
              <a:pathLst>
                <a:path w="3850" h="1349" extrusionOk="0">
                  <a:moveTo>
                    <a:pt x="3253" y="1"/>
                  </a:moveTo>
                  <a:cubicBezTo>
                    <a:pt x="3217" y="1"/>
                    <a:pt x="3179" y="5"/>
                    <a:pt x="3139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1" y="567"/>
                    <a:pt x="108" y="1349"/>
                    <a:pt x="597" y="1349"/>
                  </a:cubicBezTo>
                  <a:cubicBezTo>
                    <a:pt x="633" y="1349"/>
                    <a:pt x="670" y="1344"/>
                    <a:pt x="710" y="1336"/>
                  </a:cubicBezTo>
                  <a:lnTo>
                    <a:pt x="3294" y="871"/>
                  </a:lnTo>
                  <a:cubicBezTo>
                    <a:pt x="3849" y="793"/>
                    <a:pt x="3752" y="1"/>
                    <a:pt x="325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52"/>
            <p:cNvSpPr/>
            <p:nvPr/>
          </p:nvSpPr>
          <p:spPr>
            <a:xfrm>
              <a:off x="195827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52"/>
            <p:cNvSpPr/>
            <p:nvPr/>
          </p:nvSpPr>
          <p:spPr>
            <a:xfrm>
              <a:off x="201215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52"/>
            <p:cNvSpPr/>
            <p:nvPr/>
          </p:nvSpPr>
          <p:spPr>
            <a:xfrm>
              <a:off x="1968675" y="35371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5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2" y="1546"/>
                    <a:pt x="1008" y="1546"/>
                  </a:cubicBezTo>
                  <a:cubicBezTo>
                    <a:pt x="1455" y="1546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52"/>
            <p:cNvSpPr/>
            <p:nvPr/>
          </p:nvSpPr>
          <p:spPr>
            <a:xfrm>
              <a:off x="20223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16" y="1"/>
                  </a:moveTo>
                  <a:lnTo>
                    <a:pt x="520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2" y="1348"/>
                    <a:pt x="658" y="1348"/>
                    <a:pt x="675" y="1346"/>
                  </a:cubicBezTo>
                  <a:lnTo>
                    <a:pt x="3270" y="882"/>
                  </a:lnTo>
                  <a:cubicBezTo>
                    <a:pt x="3775" y="744"/>
                    <a:pt x="3661" y="10"/>
                    <a:pt x="3172" y="10"/>
                  </a:cubicBezTo>
                  <a:cubicBezTo>
                    <a:pt x="3154" y="10"/>
                    <a:pt x="3135" y="11"/>
                    <a:pt x="3116" y="13"/>
                  </a:cubicBezTo>
                  <a:lnTo>
                    <a:pt x="311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52"/>
            <p:cNvSpPr/>
            <p:nvPr/>
          </p:nvSpPr>
          <p:spPr>
            <a:xfrm>
              <a:off x="19252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4" y="1"/>
                    <a:pt x="1848" y="470"/>
                    <a:pt x="1179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3" y="6947"/>
                    <a:pt x="5841" y="6486"/>
                    <a:pt x="6513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52"/>
            <p:cNvSpPr/>
            <p:nvPr/>
          </p:nvSpPr>
          <p:spPr>
            <a:xfrm>
              <a:off x="2287775" y="3402925"/>
              <a:ext cx="152125" cy="141325"/>
            </a:xfrm>
            <a:custGeom>
              <a:avLst/>
              <a:gdLst/>
              <a:ahLst/>
              <a:cxnLst/>
              <a:rect l="l" t="t" r="r" b="b"/>
              <a:pathLst>
                <a:path w="6085" h="5653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55" y="4561"/>
                  </a:cubicBezTo>
                  <a:lnTo>
                    <a:pt x="762" y="4727"/>
                  </a:lnTo>
                  <a:cubicBezTo>
                    <a:pt x="1171" y="5328"/>
                    <a:pt x="1833" y="5652"/>
                    <a:pt x="2508" y="5652"/>
                  </a:cubicBezTo>
                  <a:cubicBezTo>
                    <a:pt x="2916" y="5652"/>
                    <a:pt x="3328" y="5534"/>
                    <a:pt x="3691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52"/>
            <p:cNvSpPr/>
            <p:nvPr/>
          </p:nvSpPr>
          <p:spPr>
            <a:xfrm>
              <a:off x="239077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29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52"/>
            <p:cNvSpPr/>
            <p:nvPr/>
          </p:nvSpPr>
          <p:spPr>
            <a:xfrm>
              <a:off x="22434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4"/>
                    <a:pt x="4644" y="315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8"/>
                  </a:lnTo>
                  <a:cubicBezTo>
                    <a:pt x="0" y="5840"/>
                    <a:pt x="143" y="6019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3" y="10676"/>
                    <a:pt x="5697" y="10676"/>
                    <a:pt x="5712" y="10676"/>
                  </a:cubicBezTo>
                  <a:cubicBezTo>
                    <a:pt x="5896" y="10676"/>
                    <a:pt x="6051" y="10540"/>
                    <a:pt x="6085" y="10352"/>
                  </a:cubicBezTo>
                  <a:lnTo>
                    <a:pt x="6537" y="6864"/>
                  </a:lnTo>
                  <a:lnTo>
                    <a:pt x="10025" y="7328"/>
                  </a:lnTo>
                  <a:cubicBezTo>
                    <a:pt x="10040" y="7330"/>
                    <a:pt x="10055" y="7331"/>
                    <a:pt x="10069" y="7331"/>
                  </a:cubicBezTo>
                  <a:cubicBezTo>
                    <a:pt x="10253" y="7331"/>
                    <a:pt x="10409" y="7194"/>
                    <a:pt x="10442" y="7007"/>
                  </a:cubicBezTo>
                  <a:lnTo>
                    <a:pt x="10704" y="5030"/>
                  </a:lnTo>
                  <a:cubicBezTo>
                    <a:pt x="10728" y="4828"/>
                    <a:pt x="10585" y="4637"/>
                    <a:pt x="10383" y="4614"/>
                  </a:cubicBezTo>
                  <a:lnTo>
                    <a:pt x="6894" y="4161"/>
                  </a:lnTo>
                  <a:lnTo>
                    <a:pt x="7358" y="673"/>
                  </a:lnTo>
                  <a:cubicBezTo>
                    <a:pt x="7382" y="470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52"/>
            <p:cNvSpPr/>
            <p:nvPr/>
          </p:nvSpPr>
          <p:spPr>
            <a:xfrm>
              <a:off x="1900525" y="4098700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52"/>
            <p:cNvSpPr/>
            <p:nvPr/>
          </p:nvSpPr>
          <p:spPr>
            <a:xfrm>
              <a:off x="19484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52"/>
            <p:cNvSpPr/>
            <p:nvPr/>
          </p:nvSpPr>
          <p:spPr>
            <a:xfrm>
              <a:off x="2001675" y="4208750"/>
              <a:ext cx="95375" cy="33525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52"/>
            <p:cNvSpPr/>
            <p:nvPr/>
          </p:nvSpPr>
          <p:spPr>
            <a:xfrm>
              <a:off x="195827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52"/>
            <p:cNvSpPr/>
            <p:nvPr/>
          </p:nvSpPr>
          <p:spPr>
            <a:xfrm>
              <a:off x="201215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52"/>
            <p:cNvSpPr/>
            <p:nvPr/>
          </p:nvSpPr>
          <p:spPr>
            <a:xfrm>
              <a:off x="19686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52"/>
            <p:cNvSpPr/>
            <p:nvPr/>
          </p:nvSpPr>
          <p:spPr>
            <a:xfrm>
              <a:off x="20222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52"/>
            <p:cNvSpPr/>
            <p:nvPr/>
          </p:nvSpPr>
          <p:spPr>
            <a:xfrm>
              <a:off x="1924050" y="4570700"/>
              <a:ext cx="194375" cy="174075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52"/>
            <p:cNvSpPr/>
            <p:nvPr/>
          </p:nvSpPr>
          <p:spPr>
            <a:xfrm>
              <a:off x="22877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52"/>
            <p:cNvSpPr/>
            <p:nvPr/>
          </p:nvSpPr>
          <p:spPr>
            <a:xfrm>
              <a:off x="239077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52"/>
            <p:cNvSpPr/>
            <p:nvPr/>
          </p:nvSpPr>
          <p:spPr>
            <a:xfrm>
              <a:off x="22434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52"/>
            <p:cNvSpPr/>
            <p:nvPr/>
          </p:nvSpPr>
          <p:spPr>
            <a:xfrm>
              <a:off x="1106075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52"/>
            <p:cNvSpPr/>
            <p:nvPr/>
          </p:nvSpPr>
          <p:spPr>
            <a:xfrm>
              <a:off x="115430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52"/>
            <p:cNvSpPr/>
            <p:nvPr/>
          </p:nvSpPr>
          <p:spPr>
            <a:xfrm>
              <a:off x="1207150" y="1031775"/>
              <a:ext cx="96475" cy="33875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52"/>
            <p:cNvSpPr/>
            <p:nvPr/>
          </p:nvSpPr>
          <p:spPr>
            <a:xfrm>
              <a:off x="116412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52"/>
            <p:cNvSpPr/>
            <p:nvPr/>
          </p:nvSpPr>
          <p:spPr>
            <a:xfrm>
              <a:off x="12180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52"/>
            <p:cNvSpPr/>
            <p:nvPr/>
          </p:nvSpPr>
          <p:spPr>
            <a:xfrm>
              <a:off x="117455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52"/>
            <p:cNvSpPr/>
            <p:nvPr/>
          </p:nvSpPr>
          <p:spPr>
            <a:xfrm>
              <a:off x="122800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52"/>
            <p:cNvSpPr/>
            <p:nvPr/>
          </p:nvSpPr>
          <p:spPr>
            <a:xfrm>
              <a:off x="1130200" y="1393950"/>
              <a:ext cx="194075" cy="17395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52"/>
            <p:cNvSpPr/>
            <p:nvPr/>
          </p:nvSpPr>
          <p:spPr>
            <a:xfrm>
              <a:off x="149362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52"/>
            <p:cNvSpPr/>
            <p:nvPr/>
          </p:nvSpPr>
          <p:spPr>
            <a:xfrm>
              <a:off x="159662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52"/>
            <p:cNvSpPr/>
            <p:nvPr/>
          </p:nvSpPr>
          <p:spPr>
            <a:xfrm>
              <a:off x="1449275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52"/>
            <p:cNvSpPr/>
            <p:nvPr/>
          </p:nvSpPr>
          <p:spPr>
            <a:xfrm>
              <a:off x="1106075" y="1715600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52"/>
            <p:cNvSpPr/>
            <p:nvPr/>
          </p:nvSpPr>
          <p:spPr>
            <a:xfrm>
              <a:off x="115430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52"/>
            <p:cNvSpPr/>
            <p:nvPr/>
          </p:nvSpPr>
          <p:spPr>
            <a:xfrm>
              <a:off x="120680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52"/>
            <p:cNvSpPr/>
            <p:nvPr/>
          </p:nvSpPr>
          <p:spPr>
            <a:xfrm>
              <a:off x="116412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52"/>
            <p:cNvSpPr/>
            <p:nvPr/>
          </p:nvSpPr>
          <p:spPr>
            <a:xfrm>
              <a:off x="12180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52"/>
            <p:cNvSpPr/>
            <p:nvPr/>
          </p:nvSpPr>
          <p:spPr>
            <a:xfrm>
              <a:off x="117455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52"/>
            <p:cNvSpPr/>
            <p:nvPr/>
          </p:nvSpPr>
          <p:spPr>
            <a:xfrm>
              <a:off x="1228500" y="1937225"/>
              <a:ext cx="94200" cy="34050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52"/>
            <p:cNvSpPr/>
            <p:nvPr/>
          </p:nvSpPr>
          <p:spPr>
            <a:xfrm>
              <a:off x="1130200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52"/>
            <p:cNvSpPr/>
            <p:nvPr/>
          </p:nvSpPr>
          <p:spPr>
            <a:xfrm>
              <a:off x="14936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52"/>
            <p:cNvSpPr/>
            <p:nvPr/>
          </p:nvSpPr>
          <p:spPr>
            <a:xfrm>
              <a:off x="159662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52"/>
            <p:cNvSpPr/>
            <p:nvPr/>
          </p:nvSpPr>
          <p:spPr>
            <a:xfrm>
              <a:off x="1449275" y="2105900"/>
              <a:ext cx="267925" cy="266700"/>
            </a:xfrm>
            <a:custGeom>
              <a:avLst/>
              <a:gdLst/>
              <a:ahLst/>
              <a:cxnLst/>
              <a:rect l="l" t="t" r="r" b="b"/>
              <a:pathLst>
                <a:path w="10717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52"/>
            <p:cNvSpPr/>
            <p:nvPr/>
          </p:nvSpPr>
          <p:spPr>
            <a:xfrm>
              <a:off x="1106075" y="2509825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52"/>
            <p:cNvSpPr/>
            <p:nvPr/>
          </p:nvSpPr>
          <p:spPr>
            <a:xfrm>
              <a:off x="115430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52"/>
            <p:cNvSpPr/>
            <p:nvPr/>
          </p:nvSpPr>
          <p:spPr>
            <a:xfrm>
              <a:off x="12072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52"/>
            <p:cNvSpPr/>
            <p:nvPr/>
          </p:nvSpPr>
          <p:spPr>
            <a:xfrm>
              <a:off x="116412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52"/>
            <p:cNvSpPr/>
            <p:nvPr/>
          </p:nvSpPr>
          <p:spPr>
            <a:xfrm>
              <a:off x="12180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52"/>
            <p:cNvSpPr/>
            <p:nvPr/>
          </p:nvSpPr>
          <p:spPr>
            <a:xfrm>
              <a:off x="117455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52"/>
            <p:cNvSpPr/>
            <p:nvPr/>
          </p:nvSpPr>
          <p:spPr>
            <a:xfrm>
              <a:off x="1228025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52"/>
            <p:cNvSpPr/>
            <p:nvPr/>
          </p:nvSpPr>
          <p:spPr>
            <a:xfrm>
              <a:off x="1130200" y="2982275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52"/>
            <p:cNvSpPr/>
            <p:nvPr/>
          </p:nvSpPr>
          <p:spPr>
            <a:xfrm>
              <a:off x="149362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52"/>
            <p:cNvSpPr/>
            <p:nvPr/>
          </p:nvSpPr>
          <p:spPr>
            <a:xfrm>
              <a:off x="159662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52"/>
            <p:cNvSpPr/>
            <p:nvPr/>
          </p:nvSpPr>
          <p:spPr>
            <a:xfrm>
              <a:off x="1449275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52"/>
            <p:cNvSpPr/>
            <p:nvPr/>
          </p:nvSpPr>
          <p:spPr>
            <a:xfrm>
              <a:off x="1106075" y="3303975"/>
              <a:ext cx="271200" cy="338325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52"/>
            <p:cNvSpPr/>
            <p:nvPr/>
          </p:nvSpPr>
          <p:spPr>
            <a:xfrm>
              <a:off x="1154300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52"/>
            <p:cNvSpPr/>
            <p:nvPr/>
          </p:nvSpPr>
          <p:spPr>
            <a:xfrm>
              <a:off x="120680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52"/>
            <p:cNvSpPr/>
            <p:nvPr/>
          </p:nvSpPr>
          <p:spPr>
            <a:xfrm>
              <a:off x="116412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52"/>
            <p:cNvSpPr/>
            <p:nvPr/>
          </p:nvSpPr>
          <p:spPr>
            <a:xfrm>
              <a:off x="121800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52"/>
            <p:cNvSpPr/>
            <p:nvPr/>
          </p:nvSpPr>
          <p:spPr>
            <a:xfrm>
              <a:off x="117455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52"/>
            <p:cNvSpPr/>
            <p:nvPr/>
          </p:nvSpPr>
          <p:spPr>
            <a:xfrm>
              <a:off x="1228500" y="3525850"/>
              <a:ext cx="94125" cy="33725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52"/>
            <p:cNvSpPr/>
            <p:nvPr/>
          </p:nvSpPr>
          <p:spPr>
            <a:xfrm>
              <a:off x="1130200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52"/>
            <p:cNvSpPr/>
            <p:nvPr/>
          </p:nvSpPr>
          <p:spPr>
            <a:xfrm>
              <a:off x="14936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5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52"/>
            <p:cNvSpPr/>
            <p:nvPr/>
          </p:nvSpPr>
          <p:spPr>
            <a:xfrm>
              <a:off x="159662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17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52"/>
            <p:cNvSpPr/>
            <p:nvPr/>
          </p:nvSpPr>
          <p:spPr>
            <a:xfrm>
              <a:off x="1449275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3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6"/>
                    <a:pt x="10371" y="4623"/>
                  </a:cubicBezTo>
                  <a:lnTo>
                    <a:pt x="6894" y="4170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52"/>
            <p:cNvSpPr/>
            <p:nvPr/>
          </p:nvSpPr>
          <p:spPr>
            <a:xfrm>
              <a:off x="1106075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52"/>
            <p:cNvSpPr/>
            <p:nvPr/>
          </p:nvSpPr>
          <p:spPr>
            <a:xfrm>
              <a:off x="115430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52"/>
            <p:cNvSpPr/>
            <p:nvPr/>
          </p:nvSpPr>
          <p:spPr>
            <a:xfrm>
              <a:off x="12072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52"/>
            <p:cNvSpPr/>
            <p:nvPr/>
          </p:nvSpPr>
          <p:spPr>
            <a:xfrm>
              <a:off x="116412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52"/>
            <p:cNvSpPr/>
            <p:nvPr/>
          </p:nvSpPr>
          <p:spPr>
            <a:xfrm>
              <a:off x="121800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52"/>
            <p:cNvSpPr/>
            <p:nvPr/>
          </p:nvSpPr>
          <p:spPr>
            <a:xfrm>
              <a:off x="117455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52"/>
            <p:cNvSpPr/>
            <p:nvPr/>
          </p:nvSpPr>
          <p:spPr>
            <a:xfrm>
              <a:off x="1228100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52"/>
            <p:cNvSpPr/>
            <p:nvPr/>
          </p:nvSpPr>
          <p:spPr>
            <a:xfrm>
              <a:off x="1130200" y="4570700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52"/>
            <p:cNvSpPr/>
            <p:nvPr/>
          </p:nvSpPr>
          <p:spPr>
            <a:xfrm>
              <a:off x="149362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52"/>
            <p:cNvSpPr/>
            <p:nvPr/>
          </p:nvSpPr>
          <p:spPr>
            <a:xfrm>
              <a:off x="159662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52"/>
            <p:cNvSpPr/>
            <p:nvPr/>
          </p:nvSpPr>
          <p:spPr>
            <a:xfrm>
              <a:off x="1449275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52"/>
            <p:cNvSpPr/>
            <p:nvPr/>
          </p:nvSpPr>
          <p:spPr>
            <a:xfrm>
              <a:off x="311925" y="921825"/>
              <a:ext cx="271200" cy="337225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52"/>
            <p:cNvSpPr/>
            <p:nvPr/>
          </p:nvSpPr>
          <p:spPr>
            <a:xfrm>
              <a:off x="3601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52"/>
            <p:cNvSpPr/>
            <p:nvPr/>
          </p:nvSpPr>
          <p:spPr>
            <a:xfrm>
              <a:off x="4130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52"/>
            <p:cNvSpPr/>
            <p:nvPr/>
          </p:nvSpPr>
          <p:spPr>
            <a:xfrm>
              <a:off x="36997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52"/>
            <p:cNvSpPr/>
            <p:nvPr/>
          </p:nvSpPr>
          <p:spPr>
            <a:xfrm>
              <a:off x="423850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52"/>
            <p:cNvSpPr/>
            <p:nvPr/>
          </p:nvSpPr>
          <p:spPr>
            <a:xfrm>
              <a:off x="38040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52"/>
            <p:cNvSpPr/>
            <p:nvPr/>
          </p:nvSpPr>
          <p:spPr>
            <a:xfrm>
              <a:off x="4338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52"/>
            <p:cNvSpPr/>
            <p:nvPr/>
          </p:nvSpPr>
          <p:spPr>
            <a:xfrm>
              <a:off x="336050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52"/>
            <p:cNvSpPr/>
            <p:nvPr/>
          </p:nvSpPr>
          <p:spPr>
            <a:xfrm>
              <a:off x="6994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52"/>
            <p:cNvSpPr/>
            <p:nvPr/>
          </p:nvSpPr>
          <p:spPr>
            <a:xfrm>
              <a:off x="8021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52"/>
            <p:cNvSpPr/>
            <p:nvPr/>
          </p:nvSpPr>
          <p:spPr>
            <a:xfrm>
              <a:off x="654825" y="1311750"/>
              <a:ext cx="268525" cy="266650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52"/>
            <p:cNvSpPr/>
            <p:nvPr/>
          </p:nvSpPr>
          <p:spPr>
            <a:xfrm>
              <a:off x="311925" y="1715975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52"/>
            <p:cNvSpPr/>
            <p:nvPr/>
          </p:nvSpPr>
          <p:spPr>
            <a:xfrm>
              <a:off x="3601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52"/>
            <p:cNvSpPr/>
            <p:nvPr/>
          </p:nvSpPr>
          <p:spPr>
            <a:xfrm>
              <a:off x="41265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52"/>
            <p:cNvSpPr/>
            <p:nvPr/>
          </p:nvSpPr>
          <p:spPr>
            <a:xfrm>
              <a:off x="36997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52"/>
            <p:cNvSpPr/>
            <p:nvPr/>
          </p:nvSpPr>
          <p:spPr>
            <a:xfrm>
              <a:off x="423950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52"/>
            <p:cNvSpPr/>
            <p:nvPr/>
          </p:nvSpPr>
          <p:spPr>
            <a:xfrm>
              <a:off x="38040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52"/>
            <p:cNvSpPr/>
            <p:nvPr/>
          </p:nvSpPr>
          <p:spPr>
            <a:xfrm>
              <a:off x="4340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52"/>
            <p:cNvSpPr/>
            <p:nvPr/>
          </p:nvSpPr>
          <p:spPr>
            <a:xfrm>
              <a:off x="336925" y="2188200"/>
              <a:ext cx="193225" cy="173650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52"/>
            <p:cNvSpPr/>
            <p:nvPr/>
          </p:nvSpPr>
          <p:spPr>
            <a:xfrm>
              <a:off x="6994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52"/>
            <p:cNvSpPr/>
            <p:nvPr/>
          </p:nvSpPr>
          <p:spPr>
            <a:xfrm>
              <a:off x="802175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52"/>
            <p:cNvSpPr/>
            <p:nvPr/>
          </p:nvSpPr>
          <p:spPr>
            <a:xfrm>
              <a:off x="655125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52"/>
            <p:cNvSpPr/>
            <p:nvPr/>
          </p:nvSpPr>
          <p:spPr>
            <a:xfrm>
              <a:off x="311925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52"/>
            <p:cNvSpPr/>
            <p:nvPr/>
          </p:nvSpPr>
          <p:spPr>
            <a:xfrm>
              <a:off x="3601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52"/>
            <p:cNvSpPr/>
            <p:nvPr/>
          </p:nvSpPr>
          <p:spPr>
            <a:xfrm>
              <a:off x="413075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52"/>
            <p:cNvSpPr/>
            <p:nvPr/>
          </p:nvSpPr>
          <p:spPr>
            <a:xfrm>
              <a:off x="36997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52"/>
            <p:cNvSpPr/>
            <p:nvPr/>
          </p:nvSpPr>
          <p:spPr>
            <a:xfrm>
              <a:off x="423950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52"/>
            <p:cNvSpPr/>
            <p:nvPr/>
          </p:nvSpPr>
          <p:spPr>
            <a:xfrm>
              <a:off x="38040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52"/>
            <p:cNvSpPr/>
            <p:nvPr/>
          </p:nvSpPr>
          <p:spPr>
            <a:xfrm>
              <a:off x="4338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52"/>
            <p:cNvSpPr/>
            <p:nvPr/>
          </p:nvSpPr>
          <p:spPr>
            <a:xfrm>
              <a:off x="336050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52"/>
            <p:cNvSpPr/>
            <p:nvPr/>
          </p:nvSpPr>
          <p:spPr>
            <a:xfrm>
              <a:off x="6994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52"/>
            <p:cNvSpPr/>
            <p:nvPr/>
          </p:nvSpPr>
          <p:spPr>
            <a:xfrm>
              <a:off x="802175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52"/>
            <p:cNvSpPr/>
            <p:nvPr/>
          </p:nvSpPr>
          <p:spPr>
            <a:xfrm>
              <a:off x="655125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52"/>
            <p:cNvSpPr/>
            <p:nvPr/>
          </p:nvSpPr>
          <p:spPr>
            <a:xfrm>
              <a:off x="311925" y="330455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52"/>
            <p:cNvSpPr/>
            <p:nvPr/>
          </p:nvSpPr>
          <p:spPr>
            <a:xfrm>
              <a:off x="3601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52"/>
            <p:cNvSpPr/>
            <p:nvPr/>
          </p:nvSpPr>
          <p:spPr>
            <a:xfrm>
              <a:off x="41265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52"/>
            <p:cNvSpPr/>
            <p:nvPr/>
          </p:nvSpPr>
          <p:spPr>
            <a:xfrm>
              <a:off x="36997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52"/>
            <p:cNvSpPr/>
            <p:nvPr/>
          </p:nvSpPr>
          <p:spPr>
            <a:xfrm>
              <a:off x="423850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52"/>
            <p:cNvSpPr/>
            <p:nvPr/>
          </p:nvSpPr>
          <p:spPr>
            <a:xfrm>
              <a:off x="38040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52"/>
            <p:cNvSpPr/>
            <p:nvPr/>
          </p:nvSpPr>
          <p:spPr>
            <a:xfrm>
              <a:off x="4340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52"/>
            <p:cNvSpPr/>
            <p:nvPr/>
          </p:nvSpPr>
          <p:spPr>
            <a:xfrm>
              <a:off x="336925" y="3776475"/>
              <a:ext cx="193225" cy="1736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52"/>
            <p:cNvSpPr/>
            <p:nvPr/>
          </p:nvSpPr>
          <p:spPr>
            <a:xfrm>
              <a:off x="69947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52"/>
            <p:cNvSpPr/>
            <p:nvPr/>
          </p:nvSpPr>
          <p:spPr>
            <a:xfrm>
              <a:off x="802175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52"/>
            <p:cNvSpPr/>
            <p:nvPr/>
          </p:nvSpPr>
          <p:spPr>
            <a:xfrm>
              <a:off x="655125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52"/>
            <p:cNvSpPr/>
            <p:nvPr/>
          </p:nvSpPr>
          <p:spPr>
            <a:xfrm>
              <a:off x="311925" y="409870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52"/>
            <p:cNvSpPr/>
            <p:nvPr/>
          </p:nvSpPr>
          <p:spPr>
            <a:xfrm>
              <a:off x="3601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52"/>
            <p:cNvSpPr/>
            <p:nvPr/>
          </p:nvSpPr>
          <p:spPr>
            <a:xfrm>
              <a:off x="413075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52"/>
            <p:cNvSpPr/>
            <p:nvPr/>
          </p:nvSpPr>
          <p:spPr>
            <a:xfrm>
              <a:off x="36997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52"/>
            <p:cNvSpPr/>
            <p:nvPr/>
          </p:nvSpPr>
          <p:spPr>
            <a:xfrm>
              <a:off x="423850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52"/>
            <p:cNvSpPr/>
            <p:nvPr/>
          </p:nvSpPr>
          <p:spPr>
            <a:xfrm>
              <a:off x="38040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52"/>
            <p:cNvSpPr/>
            <p:nvPr/>
          </p:nvSpPr>
          <p:spPr>
            <a:xfrm>
              <a:off x="4339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52"/>
            <p:cNvSpPr/>
            <p:nvPr/>
          </p:nvSpPr>
          <p:spPr>
            <a:xfrm>
              <a:off x="336050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52"/>
            <p:cNvSpPr/>
            <p:nvPr/>
          </p:nvSpPr>
          <p:spPr>
            <a:xfrm>
              <a:off x="6994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52"/>
            <p:cNvSpPr/>
            <p:nvPr/>
          </p:nvSpPr>
          <p:spPr>
            <a:xfrm>
              <a:off x="802175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52"/>
            <p:cNvSpPr/>
            <p:nvPr/>
          </p:nvSpPr>
          <p:spPr>
            <a:xfrm>
              <a:off x="654825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ONE_COLUMN_TEXT_2_1_1">
    <p:spTree>
      <p:nvGrpSpPr>
        <p:cNvPr id="1" name="Shape 10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0" name="Google Shape;10100;p53"/>
          <p:cNvGrpSpPr/>
          <p:nvPr/>
        </p:nvGrpSpPr>
        <p:grpSpPr>
          <a:xfrm>
            <a:off x="58777" y="98419"/>
            <a:ext cx="9026433" cy="4946659"/>
            <a:chOff x="311925" y="921250"/>
            <a:chExt cx="6996150" cy="3834025"/>
          </a:xfrm>
        </p:grpSpPr>
        <p:sp>
          <p:nvSpPr>
            <p:cNvPr id="10101" name="Google Shape;10101;p53"/>
            <p:cNvSpPr/>
            <p:nvPr/>
          </p:nvSpPr>
          <p:spPr>
            <a:xfrm>
              <a:off x="6665700" y="921250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53"/>
            <p:cNvSpPr/>
            <p:nvPr/>
          </p:nvSpPr>
          <p:spPr>
            <a:xfrm>
              <a:off x="6713625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53"/>
            <p:cNvSpPr/>
            <p:nvPr/>
          </p:nvSpPr>
          <p:spPr>
            <a:xfrm>
              <a:off x="6766750" y="1031775"/>
              <a:ext cx="96225" cy="33875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53"/>
            <p:cNvSpPr/>
            <p:nvPr/>
          </p:nvSpPr>
          <p:spPr>
            <a:xfrm>
              <a:off x="67234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53"/>
            <p:cNvSpPr/>
            <p:nvPr/>
          </p:nvSpPr>
          <p:spPr>
            <a:xfrm>
              <a:off x="6777325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53"/>
            <p:cNvSpPr/>
            <p:nvPr/>
          </p:nvSpPr>
          <p:spPr>
            <a:xfrm>
              <a:off x="67338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53"/>
            <p:cNvSpPr/>
            <p:nvPr/>
          </p:nvSpPr>
          <p:spPr>
            <a:xfrm>
              <a:off x="678762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53"/>
            <p:cNvSpPr/>
            <p:nvPr/>
          </p:nvSpPr>
          <p:spPr>
            <a:xfrm>
              <a:off x="6689525" y="1393950"/>
              <a:ext cx="194075" cy="174175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53"/>
            <p:cNvSpPr/>
            <p:nvPr/>
          </p:nvSpPr>
          <p:spPr>
            <a:xfrm>
              <a:off x="705325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53"/>
            <p:cNvSpPr/>
            <p:nvPr/>
          </p:nvSpPr>
          <p:spPr>
            <a:xfrm>
              <a:off x="715595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53"/>
            <p:cNvSpPr/>
            <p:nvPr/>
          </p:nvSpPr>
          <p:spPr>
            <a:xfrm>
              <a:off x="700860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53"/>
            <p:cNvSpPr/>
            <p:nvPr/>
          </p:nvSpPr>
          <p:spPr>
            <a:xfrm>
              <a:off x="6665400" y="1716100"/>
              <a:ext cx="271200" cy="337600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53"/>
            <p:cNvSpPr/>
            <p:nvPr/>
          </p:nvSpPr>
          <p:spPr>
            <a:xfrm>
              <a:off x="6713625" y="18372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53"/>
            <p:cNvSpPr/>
            <p:nvPr/>
          </p:nvSpPr>
          <p:spPr>
            <a:xfrm>
              <a:off x="67664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53"/>
            <p:cNvSpPr/>
            <p:nvPr/>
          </p:nvSpPr>
          <p:spPr>
            <a:xfrm>
              <a:off x="67234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53"/>
            <p:cNvSpPr/>
            <p:nvPr/>
          </p:nvSpPr>
          <p:spPr>
            <a:xfrm>
              <a:off x="6777400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53"/>
            <p:cNvSpPr/>
            <p:nvPr/>
          </p:nvSpPr>
          <p:spPr>
            <a:xfrm>
              <a:off x="673387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53"/>
            <p:cNvSpPr/>
            <p:nvPr/>
          </p:nvSpPr>
          <p:spPr>
            <a:xfrm>
              <a:off x="678782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53"/>
            <p:cNvSpPr/>
            <p:nvPr/>
          </p:nvSpPr>
          <p:spPr>
            <a:xfrm>
              <a:off x="6690400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53"/>
            <p:cNvSpPr/>
            <p:nvPr/>
          </p:nvSpPr>
          <p:spPr>
            <a:xfrm>
              <a:off x="7053250" y="181492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53"/>
            <p:cNvSpPr/>
            <p:nvPr/>
          </p:nvSpPr>
          <p:spPr>
            <a:xfrm>
              <a:off x="715595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53"/>
            <p:cNvSpPr/>
            <p:nvPr/>
          </p:nvSpPr>
          <p:spPr>
            <a:xfrm>
              <a:off x="7008600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53"/>
            <p:cNvSpPr/>
            <p:nvPr/>
          </p:nvSpPr>
          <p:spPr>
            <a:xfrm>
              <a:off x="6665700" y="2509825"/>
              <a:ext cx="270900" cy="337750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53"/>
            <p:cNvSpPr/>
            <p:nvPr/>
          </p:nvSpPr>
          <p:spPr>
            <a:xfrm>
              <a:off x="6713625" y="2631725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53"/>
            <p:cNvSpPr/>
            <p:nvPr/>
          </p:nvSpPr>
          <p:spPr>
            <a:xfrm>
              <a:off x="67668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53"/>
            <p:cNvSpPr/>
            <p:nvPr/>
          </p:nvSpPr>
          <p:spPr>
            <a:xfrm>
              <a:off x="67234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53"/>
            <p:cNvSpPr/>
            <p:nvPr/>
          </p:nvSpPr>
          <p:spPr>
            <a:xfrm>
              <a:off x="6777400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53"/>
            <p:cNvSpPr/>
            <p:nvPr/>
          </p:nvSpPr>
          <p:spPr>
            <a:xfrm>
              <a:off x="673387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53"/>
            <p:cNvSpPr/>
            <p:nvPr/>
          </p:nvSpPr>
          <p:spPr>
            <a:xfrm>
              <a:off x="6787625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53"/>
            <p:cNvSpPr/>
            <p:nvPr/>
          </p:nvSpPr>
          <p:spPr>
            <a:xfrm>
              <a:off x="6689525" y="2982275"/>
              <a:ext cx="194075" cy="17422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53"/>
            <p:cNvSpPr/>
            <p:nvPr/>
          </p:nvSpPr>
          <p:spPr>
            <a:xfrm>
              <a:off x="705325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53"/>
            <p:cNvSpPr/>
            <p:nvPr/>
          </p:nvSpPr>
          <p:spPr>
            <a:xfrm>
              <a:off x="715595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53"/>
            <p:cNvSpPr/>
            <p:nvPr/>
          </p:nvSpPr>
          <p:spPr>
            <a:xfrm>
              <a:off x="700860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53"/>
            <p:cNvSpPr/>
            <p:nvPr/>
          </p:nvSpPr>
          <p:spPr>
            <a:xfrm>
              <a:off x="6665400" y="33045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53"/>
            <p:cNvSpPr/>
            <p:nvPr/>
          </p:nvSpPr>
          <p:spPr>
            <a:xfrm>
              <a:off x="6713625" y="3425775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53"/>
            <p:cNvSpPr/>
            <p:nvPr/>
          </p:nvSpPr>
          <p:spPr>
            <a:xfrm>
              <a:off x="6766425" y="34141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53"/>
            <p:cNvSpPr/>
            <p:nvPr/>
          </p:nvSpPr>
          <p:spPr>
            <a:xfrm>
              <a:off x="67234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53"/>
            <p:cNvSpPr/>
            <p:nvPr/>
          </p:nvSpPr>
          <p:spPr>
            <a:xfrm>
              <a:off x="677732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53"/>
            <p:cNvSpPr/>
            <p:nvPr/>
          </p:nvSpPr>
          <p:spPr>
            <a:xfrm>
              <a:off x="67338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53"/>
            <p:cNvSpPr/>
            <p:nvPr/>
          </p:nvSpPr>
          <p:spPr>
            <a:xfrm>
              <a:off x="6787825" y="3525775"/>
              <a:ext cx="94125" cy="33800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53"/>
            <p:cNvSpPr/>
            <p:nvPr/>
          </p:nvSpPr>
          <p:spPr>
            <a:xfrm>
              <a:off x="6690400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53"/>
            <p:cNvSpPr/>
            <p:nvPr/>
          </p:nvSpPr>
          <p:spPr>
            <a:xfrm>
              <a:off x="7053250" y="3403225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53"/>
            <p:cNvSpPr/>
            <p:nvPr/>
          </p:nvSpPr>
          <p:spPr>
            <a:xfrm>
              <a:off x="715595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53"/>
            <p:cNvSpPr/>
            <p:nvPr/>
          </p:nvSpPr>
          <p:spPr>
            <a:xfrm>
              <a:off x="700860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53"/>
            <p:cNvSpPr/>
            <p:nvPr/>
          </p:nvSpPr>
          <p:spPr>
            <a:xfrm>
              <a:off x="6665700" y="4098125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53"/>
            <p:cNvSpPr/>
            <p:nvPr/>
          </p:nvSpPr>
          <p:spPr>
            <a:xfrm>
              <a:off x="6713625" y="4220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53"/>
            <p:cNvSpPr/>
            <p:nvPr/>
          </p:nvSpPr>
          <p:spPr>
            <a:xfrm>
              <a:off x="67668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53"/>
            <p:cNvSpPr/>
            <p:nvPr/>
          </p:nvSpPr>
          <p:spPr>
            <a:xfrm>
              <a:off x="67234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53"/>
            <p:cNvSpPr/>
            <p:nvPr/>
          </p:nvSpPr>
          <p:spPr>
            <a:xfrm>
              <a:off x="677732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53"/>
            <p:cNvSpPr/>
            <p:nvPr/>
          </p:nvSpPr>
          <p:spPr>
            <a:xfrm>
              <a:off x="673387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53"/>
            <p:cNvSpPr/>
            <p:nvPr/>
          </p:nvSpPr>
          <p:spPr>
            <a:xfrm>
              <a:off x="6787700" y="4319900"/>
              <a:ext cx="94750" cy="33875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53"/>
            <p:cNvSpPr/>
            <p:nvPr/>
          </p:nvSpPr>
          <p:spPr>
            <a:xfrm>
              <a:off x="6689525" y="4570700"/>
              <a:ext cx="194075" cy="174075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53"/>
            <p:cNvSpPr/>
            <p:nvPr/>
          </p:nvSpPr>
          <p:spPr>
            <a:xfrm>
              <a:off x="705325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53"/>
            <p:cNvSpPr/>
            <p:nvPr/>
          </p:nvSpPr>
          <p:spPr>
            <a:xfrm>
              <a:off x="715595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53"/>
            <p:cNvSpPr/>
            <p:nvPr/>
          </p:nvSpPr>
          <p:spPr>
            <a:xfrm>
              <a:off x="7008600" y="4488125"/>
              <a:ext cx="268225" cy="267150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53"/>
            <p:cNvSpPr/>
            <p:nvPr/>
          </p:nvSpPr>
          <p:spPr>
            <a:xfrm>
              <a:off x="5871550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53"/>
            <p:cNvSpPr/>
            <p:nvPr/>
          </p:nvSpPr>
          <p:spPr>
            <a:xfrm>
              <a:off x="59194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53"/>
            <p:cNvSpPr/>
            <p:nvPr/>
          </p:nvSpPr>
          <p:spPr>
            <a:xfrm>
              <a:off x="5972325" y="1031775"/>
              <a:ext cx="96500" cy="33875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53"/>
            <p:cNvSpPr/>
            <p:nvPr/>
          </p:nvSpPr>
          <p:spPr>
            <a:xfrm>
              <a:off x="5929300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53"/>
            <p:cNvSpPr/>
            <p:nvPr/>
          </p:nvSpPr>
          <p:spPr>
            <a:xfrm>
              <a:off x="59831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53"/>
            <p:cNvSpPr/>
            <p:nvPr/>
          </p:nvSpPr>
          <p:spPr>
            <a:xfrm>
              <a:off x="593972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53"/>
            <p:cNvSpPr/>
            <p:nvPr/>
          </p:nvSpPr>
          <p:spPr>
            <a:xfrm>
              <a:off x="59931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53"/>
            <p:cNvSpPr/>
            <p:nvPr/>
          </p:nvSpPr>
          <p:spPr>
            <a:xfrm>
              <a:off x="5895375" y="1393750"/>
              <a:ext cx="194100" cy="174150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53"/>
            <p:cNvSpPr/>
            <p:nvPr/>
          </p:nvSpPr>
          <p:spPr>
            <a:xfrm>
              <a:off x="625910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53"/>
            <p:cNvSpPr/>
            <p:nvPr/>
          </p:nvSpPr>
          <p:spPr>
            <a:xfrm>
              <a:off x="63618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53"/>
            <p:cNvSpPr/>
            <p:nvPr/>
          </p:nvSpPr>
          <p:spPr>
            <a:xfrm>
              <a:off x="621445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53"/>
            <p:cNvSpPr/>
            <p:nvPr/>
          </p:nvSpPr>
          <p:spPr>
            <a:xfrm>
              <a:off x="5871250" y="1715600"/>
              <a:ext cx="271500" cy="338100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53"/>
            <p:cNvSpPr/>
            <p:nvPr/>
          </p:nvSpPr>
          <p:spPr>
            <a:xfrm>
              <a:off x="59194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53"/>
            <p:cNvSpPr/>
            <p:nvPr/>
          </p:nvSpPr>
          <p:spPr>
            <a:xfrm>
              <a:off x="5972000" y="18258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53"/>
            <p:cNvSpPr/>
            <p:nvPr/>
          </p:nvSpPr>
          <p:spPr>
            <a:xfrm>
              <a:off x="5929300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53"/>
            <p:cNvSpPr/>
            <p:nvPr/>
          </p:nvSpPr>
          <p:spPr>
            <a:xfrm>
              <a:off x="59832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53"/>
            <p:cNvSpPr/>
            <p:nvPr/>
          </p:nvSpPr>
          <p:spPr>
            <a:xfrm>
              <a:off x="593972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53"/>
            <p:cNvSpPr/>
            <p:nvPr/>
          </p:nvSpPr>
          <p:spPr>
            <a:xfrm>
              <a:off x="599367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53"/>
            <p:cNvSpPr/>
            <p:nvPr/>
          </p:nvSpPr>
          <p:spPr>
            <a:xfrm>
              <a:off x="58953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53"/>
            <p:cNvSpPr/>
            <p:nvPr/>
          </p:nvSpPr>
          <p:spPr>
            <a:xfrm>
              <a:off x="625880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53"/>
            <p:cNvSpPr/>
            <p:nvPr/>
          </p:nvSpPr>
          <p:spPr>
            <a:xfrm>
              <a:off x="636180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53"/>
            <p:cNvSpPr/>
            <p:nvPr/>
          </p:nvSpPr>
          <p:spPr>
            <a:xfrm>
              <a:off x="6214450" y="210567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53"/>
            <p:cNvSpPr/>
            <p:nvPr/>
          </p:nvSpPr>
          <p:spPr>
            <a:xfrm>
              <a:off x="5871550" y="2509825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53"/>
            <p:cNvSpPr/>
            <p:nvPr/>
          </p:nvSpPr>
          <p:spPr>
            <a:xfrm>
              <a:off x="59194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53"/>
            <p:cNvSpPr/>
            <p:nvPr/>
          </p:nvSpPr>
          <p:spPr>
            <a:xfrm>
              <a:off x="59724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53"/>
            <p:cNvSpPr/>
            <p:nvPr/>
          </p:nvSpPr>
          <p:spPr>
            <a:xfrm>
              <a:off x="5929300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53"/>
            <p:cNvSpPr/>
            <p:nvPr/>
          </p:nvSpPr>
          <p:spPr>
            <a:xfrm>
              <a:off x="59832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53"/>
            <p:cNvSpPr/>
            <p:nvPr/>
          </p:nvSpPr>
          <p:spPr>
            <a:xfrm>
              <a:off x="593972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53"/>
            <p:cNvSpPr/>
            <p:nvPr/>
          </p:nvSpPr>
          <p:spPr>
            <a:xfrm>
              <a:off x="59932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53"/>
            <p:cNvSpPr/>
            <p:nvPr/>
          </p:nvSpPr>
          <p:spPr>
            <a:xfrm>
              <a:off x="5895375" y="2982050"/>
              <a:ext cx="194100" cy="174250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53"/>
            <p:cNvSpPr/>
            <p:nvPr/>
          </p:nvSpPr>
          <p:spPr>
            <a:xfrm>
              <a:off x="625910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53"/>
            <p:cNvSpPr/>
            <p:nvPr/>
          </p:nvSpPr>
          <p:spPr>
            <a:xfrm>
              <a:off x="636180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53"/>
            <p:cNvSpPr/>
            <p:nvPr/>
          </p:nvSpPr>
          <p:spPr>
            <a:xfrm>
              <a:off x="621445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53"/>
            <p:cNvSpPr/>
            <p:nvPr/>
          </p:nvSpPr>
          <p:spPr>
            <a:xfrm>
              <a:off x="5871250" y="3303975"/>
              <a:ext cx="271500" cy="338325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53"/>
            <p:cNvSpPr/>
            <p:nvPr/>
          </p:nvSpPr>
          <p:spPr>
            <a:xfrm>
              <a:off x="59194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53"/>
            <p:cNvSpPr/>
            <p:nvPr/>
          </p:nvSpPr>
          <p:spPr>
            <a:xfrm>
              <a:off x="5972000" y="34141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53"/>
            <p:cNvSpPr/>
            <p:nvPr/>
          </p:nvSpPr>
          <p:spPr>
            <a:xfrm>
              <a:off x="5929300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53"/>
            <p:cNvSpPr/>
            <p:nvPr/>
          </p:nvSpPr>
          <p:spPr>
            <a:xfrm>
              <a:off x="59831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53"/>
            <p:cNvSpPr/>
            <p:nvPr/>
          </p:nvSpPr>
          <p:spPr>
            <a:xfrm>
              <a:off x="593972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53"/>
            <p:cNvSpPr/>
            <p:nvPr/>
          </p:nvSpPr>
          <p:spPr>
            <a:xfrm>
              <a:off x="5993675" y="3525800"/>
              <a:ext cx="94200" cy="33775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53"/>
            <p:cNvSpPr/>
            <p:nvPr/>
          </p:nvSpPr>
          <p:spPr>
            <a:xfrm>
              <a:off x="58953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53"/>
            <p:cNvSpPr/>
            <p:nvPr/>
          </p:nvSpPr>
          <p:spPr>
            <a:xfrm>
              <a:off x="625880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53"/>
            <p:cNvSpPr/>
            <p:nvPr/>
          </p:nvSpPr>
          <p:spPr>
            <a:xfrm>
              <a:off x="636180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53"/>
            <p:cNvSpPr/>
            <p:nvPr/>
          </p:nvSpPr>
          <p:spPr>
            <a:xfrm>
              <a:off x="621445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53"/>
            <p:cNvSpPr/>
            <p:nvPr/>
          </p:nvSpPr>
          <p:spPr>
            <a:xfrm>
              <a:off x="5871550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53"/>
            <p:cNvSpPr/>
            <p:nvPr/>
          </p:nvSpPr>
          <p:spPr>
            <a:xfrm>
              <a:off x="59194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53"/>
            <p:cNvSpPr/>
            <p:nvPr/>
          </p:nvSpPr>
          <p:spPr>
            <a:xfrm>
              <a:off x="59724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53"/>
            <p:cNvSpPr/>
            <p:nvPr/>
          </p:nvSpPr>
          <p:spPr>
            <a:xfrm>
              <a:off x="5929300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53"/>
            <p:cNvSpPr/>
            <p:nvPr/>
          </p:nvSpPr>
          <p:spPr>
            <a:xfrm>
              <a:off x="59831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53"/>
            <p:cNvSpPr/>
            <p:nvPr/>
          </p:nvSpPr>
          <p:spPr>
            <a:xfrm>
              <a:off x="593972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53"/>
            <p:cNvSpPr/>
            <p:nvPr/>
          </p:nvSpPr>
          <p:spPr>
            <a:xfrm>
              <a:off x="59932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53"/>
            <p:cNvSpPr/>
            <p:nvPr/>
          </p:nvSpPr>
          <p:spPr>
            <a:xfrm>
              <a:off x="5895375" y="4570625"/>
              <a:ext cx="194100" cy="174100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53"/>
            <p:cNvSpPr/>
            <p:nvPr/>
          </p:nvSpPr>
          <p:spPr>
            <a:xfrm>
              <a:off x="625910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53"/>
            <p:cNvSpPr/>
            <p:nvPr/>
          </p:nvSpPr>
          <p:spPr>
            <a:xfrm>
              <a:off x="636180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53"/>
            <p:cNvSpPr/>
            <p:nvPr/>
          </p:nvSpPr>
          <p:spPr>
            <a:xfrm>
              <a:off x="6214450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53"/>
            <p:cNvSpPr/>
            <p:nvPr/>
          </p:nvSpPr>
          <p:spPr>
            <a:xfrm>
              <a:off x="5077400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53"/>
            <p:cNvSpPr/>
            <p:nvPr/>
          </p:nvSpPr>
          <p:spPr>
            <a:xfrm>
              <a:off x="512532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53"/>
            <p:cNvSpPr/>
            <p:nvPr/>
          </p:nvSpPr>
          <p:spPr>
            <a:xfrm>
              <a:off x="5178175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53"/>
            <p:cNvSpPr/>
            <p:nvPr/>
          </p:nvSpPr>
          <p:spPr>
            <a:xfrm>
              <a:off x="513515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53"/>
            <p:cNvSpPr/>
            <p:nvPr/>
          </p:nvSpPr>
          <p:spPr>
            <a:xfrm>
              <a:off x="51890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53"/>
            <p:cNvSpPr/>
            <p:nvPr/>
          </p:nvSpPr>
          <p:spPr>
            <a:xfrm>
              <a:off x="51455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53"/>
            <p:cNvSpPr/>
            <p:nvPr/>
          </p:nvSpPr>
          <p:spPr>
            <a:xfrm>
              <a:off x="519905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53"/>
            <p:cNvSpPr/>
            <p:nvPr/>
          </p:nvSpPr>
          <p:spPr>
            <a:xfrm>
              <a:off x="5100925" y="1393950"/>
              <a:ext cx="194400" cy="174175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53"/>
            <p:cNvSpPr/>
            <p:nvPr/>
          </p:nvSpPr>
          <p:spPr>
            <a:xfrm>
              <a:off x="5464650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53"/>
            <p:cNvSpPr/>
            <p:nvPr/>
          </p:nvSpPr>
          <p:spPr>
            <a:xfrm>
              <a:off x="55673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53"/>
            <p:cNvSpPr/>
            <p:nvPr/>
          </p:nvSpPr>
          <p:spPr>
            <a:xfrm>
              <a:off x="5420300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53"/>
            <p:cNvSpPr/>
            <p:nvPr/>
          </p:nvSpPr>
          <p:spPr>
            <a:xfrm>
              <a:off x="5077100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53"/>
            <p:cNvSpPr/>
            <p:nvPr/>
          </p:nvSpPr>
          <p:spPr>
            <a:xfrm>
              <a:off x="512532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53"/>
            <p:cNvSpPr/>
            <p:nvPr/>
          </p:nvSpPr>
          <p:spPr>
            <a:xfrm>
              <a:off x="51778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53"/>
            <p:cNvSpPr/>
            <p:nvPr/>
          </p:nvSpPr>
          <p:spPr>
            <a:xfrm>
              <a:off x="513515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53"/>
            <p:cNvSpPr/>
            <p:nvPr/>
          </p:nvSpPr>
          <p:spPr>
            <a:xfrm>
              <a:off x="51891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53"/>
            <p:cNvSpPr/>
            <p:nvPr/>
          </p:nvSpPr>
          <p:spPr>
            <a:xfrm>
              <a:off x="51455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53"/>
            <p:cNvSpPr/>
            <p:nvPr/>
          </p:nvSpPr>
          <p:spPr>
            <a:xfrm>
              <a:off x="519925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53"/>
            <p:cNvSpPr/>
            <p:nvPr/>
          </p:nvSpPr>
          <p:spPr>
            <a:xfrm>
              <a:off x="51021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53"/>
            <p:cNvSpPr/>
            <p:nvPr/>
          </p:nvSpPr>
          <p:spPr>
            <a:xfrm>
              <a:off x="546465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53"/>
            <p:cNvSpPr/>
            <p:nvPr/>
          </p:nvSpPr>
          <p:spPr>
            <a:xfrm>
              <a:off x="55673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53"/>
            <p:cNvSpPr/>
            <p:nvPr/>
          </p:nvSpPr>
          <p:spPr>
            <a:xfrm>
              <a:off x="5420300" y="210567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53"/>
            <p:cNvSpPr/>
            <p:nvPr/>
          </p:nvSpPr>
          <p:spPr>
            <a:xfrm>
              <a:off x="5077100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53"/>
            <p:cNvSpPr/>
            <p:nvPr/>
          </p:nvSpPr>
          <p:spPr>
            <a:xfrm>
              <a:off x="512532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53"/>
            <p:cNvSpPr/>
            <p:nvPr/>
          </p:nvSpPr>
          <p:spPr>
            <a:xfrm>
              <a:off x="51782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53"/>
            <p:cNvSpPr/>
            <p:nvPr/>
          </p:nvSpPr>
          <p:spPr>
            <a:xfrm>
              <a:off x="513515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53"/>
            <p:cNvSpPr/>
            <p:nvPr/>
          </p:nvSpPr>
          <p:spPr>
            <a:xfrm>
              <a:off x="51891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53"/>
            <p:cNvSpPr/>
            <p:nvPr/>
          </p:nvSpPr>
          <p:spPr>
            <a:xfrm>
              <a:off x="51455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53"/>
            <p:cNvSpPr/>
            <p:nvPr/>
          </p:nvSpPr>
          <p:spPr>
            <a:xfrm>
              <a:off x="51990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53"/>
            <p:cNvSpPr/>
            <p:nvPr/>
          </p:nvSpPr>
          <p:spPr>
            <a:xfrm>
              <a:off x="5100925" y="2982275"/>
              <a:ext cx="194400" cy="17422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53"/>
            <p:cNvSpPr/>
            <p:nvPr/>
          </p:nvSpPr>
          <p:spPr>
            <a:xfrm>
              <a:off x="5464650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53"/>
            <p:cNvSpPr/>
            <p:nvPr/>
          </p:nvSpPr>
          <p:spPr>
            <a:xfrm>
              <a:off x="55673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53"/>
            <p:cNvSpPr/>
            <p:nvPr/>
          </p:nvSpPr>
          <p:spPr>
            <a:xfrm>
              <a:off x="5420300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53"/>
            <p:cNvSpPr/>
            <p:nvPr/>
          </p:nvSpPr>
          <p:spPr>
            <a:xfrm>
              <a:off x="5077100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53"/>
            <p:cNvSpPr/>
            <p:nvPr/>
          </p:nvSpPr>
          <p:spPr>
            <a:xfrm>
              <a:off x="5125325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53"/>
            <p:cNvSpPr/>
            <p:nvPr/>
          </p:nvSpPr>
          <p:spPr>
            <a:xfrm>
              <a:off x="5177850" y="341417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53"/>
            <p:cNvSpPr/>
            <p:nvPr/>
          </p:nvSpPr>
          <p:spPr>
            <a:xfrm>
              <a:off x="513515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53"/>
            <p:cNvSpPr/>
            <p:nvPr/>
          </p:nvSpPr>
          <p:spPr>
            <a:xfrm>
              <a:off x="51890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53"/>
            <p:cNvSpPr/>
            <p:nvPr/>
          </p:nvSpPr>
          <p:spPr>
            <a:xfrm>
              <a:off x="51455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53"/>
            <p:cNvSpPr/>
            <p:nvPr/>
          </p:nvSpPr>
          <p:spPr>
            <a:xfrm>
              <a:off x="5199250" y="3525775"/>
              <a:ext cx="94400" cy="33800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53"/>
            <p:cNvSpPr/>
            <p:nvPr/>
          </p:nvSpPr>
          <p:spPr>
            <a:xfrm>
              <a:off x="51021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53"/>
            <p:cNvSpPr/>
            <p:nvPr/>
          </p:nvSpPr>
          <p:spPr>
            <a:xfrm>
              <a:off x="546465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53"/>
            <p:cNvSpPr/>
            <p:nvPr/>
          </p:nvSpPr>
          <p:spPr>
            <a:xfrm>
              <a:off x="55673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53"/>
            <p:cNvSpPr/>
            <p:nvPr/>
          </p:nvSpPr>
          <p:spPr>
            <a:xfrm>
              <a:off x="5420300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53"/>
            <p:cNvSpPr/>
            <p:nvPr/>
          </p:nvSpPr>
          <p:spPr>
            <a:xfrm>
              <a:off x="5077100" y="4098700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53"/>
            <p:cNvSpPr/>
            <p:nvPr/>
          </p:nvSpPr>
          <p:spPr>
            <a:xfrm>
              <a:off x="512532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53"/>
            <p:cNvSpPr/>
            <p:nvPr/>
          </p:nvSpPr>
          <p:spPr>
            <a:xfrm>
              <a:off x="51782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53"/>
            <p:cNvSpPr/>
            <p:nvPr/>
          </p:nvSpPr>
          <p:spPr>
            <a:xfrm>
              <a:off x="513515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53"/>
            <p:cNvSpPr/>
            <p:nvPr/>
          </p:nvSpPr>
          <p:spPr>
            <a:xfrm>
              <a:off x="51890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53"/>
            <p:cNvSpPr/>
            <p:nvPr/>
          </p:nvSpPr>
          <p:spPr>
            <a:xfrm>
              <a:off x="51455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53"/>
            <p:cNvSpPr/>
            <p:nvPr/>
          </p:nvSpPr>
          <p:spPr>
            <a:xfrm>
              <a:off x="51991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53"/>
            <p:cNvSpPr/>
            <p:nvPr/>
          </p:nvSpPr>
          <p:spPr>
            <a:xfrm>
              <a:off x="5100925" y="4570700"/>
              <a:ext cx="194400" cy="174075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53"/>
            <p:cNvSpPr/>
            <p:nvPr/>
          </p:nvSpPr>
          <p:spPr>
            <a:xfrm>
              <a:off x="5464650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53"/>
            <p:cNvSpPr/>
            <p:nvPr/>
          </p:nvSpPr>
          <p:spPr>
            <a:xfrm>
              <a:off x="55673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53"/>
            <p:cNvSpPr/>
            <p:nvPr/>
          </p:nvSpPr>
          <p:spPr>
            <a:xfrm>
              <a:off x="5420300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53"/>
            <p:cNvSpPr/>
            <p:nvPr/>
          </p:nvSpPr>
          <p:spPr>
            <a:xfrm>
              <a:off x="4282975" y="921250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53"/>
            <p:cNvSpPr/>
            <p:nvPr/>
          </p:nvSpPr>
          <p:spPr>
            <a:xfrm>
              <a:off x="43311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53"/>
            <p:cNvSpPr/>
            <p:nvPr/>
          </p:nvSpPr>
          <p:spPr>
            <a:xfrm>
              <a:off x="4383600" y="10318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53"/>
            <p:cNvSpPr/>
            <p:nvPr/>
          </p:nvSpPr>
          <p:spPr>
            <a:xfrm>
              <a:off x="434100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53"/>
            <p:cNvSpPr/>
            <p:nvPr/>
          </p:nvSpPr>
          <p:spPr>
            <a:xfrm>
              <a:off x="43948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53"/>
            <p:cNvSpPr/>
            <p:nvPr/>
          </p:nvSpPr>
          <p:spPr>
            <a:xfrm>
              <a:off x="43514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53"/>
            <p:cNvSpPr/>
            <p:nvPr/>
          </p:nvSpPr>
          <p:spPr>
            <a:xfrm>
              <a:off x="440487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53"/>
            <p:cNvSpPr/>
            <p:nvPr/>
          </p:nvSpPr>
          <p:spPr>
            <a:xfrm>
              <a:off x="4306775" y="1393750"/>
              <a:ext cx="194400" cy="174150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53"/>
            <p:cNvSpPr/>
            <p:nvPr/>
          </p:nvSpPr>
          <p:spPr>
            <a:xfrm>
              <a:off x="4670500" y="1020500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53"/>
            <p:cNvSpPr/>
            <p:nvPr/>
          </p:nvSpPr>
          <p:spPr>
            <a:xfrm>
              <a:off x="47732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53"/>
            <p:cNvSpPr/>
            <p:nvPr/>
          </p:nvSpPr>
          <p:spPr>
            <a:xfrm>
              <a:off x="462587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53"/>
            <p:cNvSpPr/>
            <p:nvPr/>
          </p:nvSpPr>
          <p:spPr>
            <a:xfrm>
              <a:off x="42829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53"/>
            <p:cNvSpPr/>
            <p:nvPr/>
          </p:nvSpPr>
          <p:spPr>
            <a:xfrm>
              <a:off x="43311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53"/>
            <p:cNvSpPr/>
            <p:nvPr/>
          </p:nvSpPr>
          <p:spPr>
            <a:xfrm>
              <a:off x="4383175" y="182592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53"/>
            <p:cNvSpPr/>
            <p:nvPr/>
          </p:nvSpPr>
          <p:spPr>
            <a:xfrm>
              <a:off x="434100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53"/>
            <p:cNvSpPr/>
            <p:nvPr/>
          </p:nvSpPr>
          <p:spPr>
            <a:xfrm>
              <a:off x="43949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53"/>
            <p:cNvSpPr/>
            <p:nvPr/>
          </p:nvSpPr>
          <p:spPr>
            <a:xfrm>
              <a:off x="435142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53"/>
            <p:cNvSpPr/>
            <p:nvPr/>
          </p:nvSpPr>
          <p:spPr>
            <a:xfrm>
              <a:off x="440510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53"/>
            <p:cNvSpPr/>
            <p:nvPr/>
          </p:nvSpPr>
          <p:spPr>
            <a:xfrm>
              <a:off x="43067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53"/>
            <p:cNvSpPr/>
            <p:nvPr/>
          </p:nvSpPr>
          <p:spPr>
            <a:xfrm>
              <a:off x="4670500" y="181492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53"/>
            <p:cNvSpPr/>
            <p:nvPr/>
          </p:nvSpPr>
          <p:spPr>
            <a:xfrm>
              <a:off x="47732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53"/>
            <p:cNvSpPr/>
            <p:nvPr/>
          </p:nvSpPr>
          <p:spPr>
            <a:xfrm>
              <a:off x="462587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53"/>
            <p:cNvSpPr/>
            <p:nvPr/>
          </p:nvSpPr>
          <p:spPr>
            <a:xfrm>
              <a:off x="42829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53"/>
            <p:cNvSpPr/>
            <p:nvPr/>
          </p:nvSpPr>
          <p:spPr>
            <a:xfrm>
              <a:off x="43311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53"/>
            <p:cNvSpPr/>
            <p:nvPr/>
          </p:nvSpPr>
          <p:spPr>
            <a:xfrm>
              <a:off x="4383600" y="26201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53"/>
            <p:cNvSpPr/>
            <p:nvPr/>
          </p:nvSpPr>
          <p:spPr>
            <a:xfrm>
              <a:off x="434100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53"/>
            <p:cNvSpPr/>
            <p:nvPr/>
          </p:nvSpPr>
          <p:spPr>
            <a:xfrm>
              <a:off x="43949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53"/>
            <p:cNvSpPr/>
            <p:nvPr/>
          </p:nvSpPr>
          <p:spPr>
            <a:xfrm>
              <a:off x="43514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53"/>
            <p:cNvSpPr/>
            <p:nvPr/>
          </p:nvSpPr>
          <p:spPr>
            <a:xfrm>
              <a:off x="44049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53"/>
            <p:cNvSpPr/>
            <p:nvPr/>
          </p:nvSpPr>
          <p:spPr>
            <a:xfrm>
              <a:off x="4306775" y="2982050"/>
              <a:ext cx="194400" cy="174250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53"/>
            <p:cNvSpPr/>
            <p:nvPr/>
          </p:nvSpPr>
          <p:spPr>
            <a:xfrm>
              <a:off x="4670500" y="260907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53"/>
            <p:cNvSpPr/>
            <p:nvPr/>
          </p:nvSpPr>
          <p:spPr>
            <a:xfrm>
              <a:off x="47732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53"/>
            <p:cNvSpPr/>
            <p:nvPr/>
          </p:nvSpPr>
          <p:spPr>
            <a:xfrm>
              <a:off x="46258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53"/>
            <p:cNvSpPr/>
            <p:nvPr/>
          </p:nvSpPr>
          <p:spPr>
            <a:xfrm>
              <a:off x="4282975" y="3303975"/>
              <a:ext cx="271175" cy="338325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53"/>
            <p:cNvSpPr/>
            <p:nvPr/>
          </p:nvSpPr>
          <p:spPr>
            <a:xfrm>
              <a:off x="43311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53"/>
            <p:cNvSpPr/>
            <p:nvPr/>
          </p:nvSpPr>
          <p:spPr>
            <a:xfrm>
              <a:off x="4383250" y="3414225"/>
              <a:ext cx="96950" cy="34100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53"/>
            <p:cNvSpPr/>
            <p:nvPr/>
          </p:nvSpPr>
          <p:spPr>
            <a:xfrm>
              <a:off x="434100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53"/>
            <p:cNvSpPr/>
            <p:nvPr/>
          </p:nvSpPr>
          <p:spPr>
            <a:xfrm>
              <a:off x="43948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53"/>
            <p:cNvSpPr/>
            <p:nvPr/>
          </p:nvSpPr>
          <p:spPr>
            <a:xfrm>
              <a:off x="435142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53"/>
            <p:cNvSpPr/>
            <p:nvPr/>
          </p:nvSpPr>
          <p:spPr>
            <a:xfrm>
              <a:off x="4405100" y="3525800"/>
              <a:ext cx="94475" cy="33775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53"/>
            <p:cNvSpPr/>
            <p:nvPr/>
          </p:nvSpPr>
          <p:spPr>
            <a:xfrm>
              <a:off x="43067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53"/>
            <p:cNvSpPr/>
            <p:nvPr/>
          </p:nvSpPr>
          <p:spPr>
            <a:xfrm>
              <a:off x="4670500" y="3403225"/>
              <a:ext cx="152150" cy="14080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53"/>
            <p:cNvSpPr/>
            <p:nvPr/>
          </p:nvSpPr>
          <p:spPr>
            <a:xfrm>
              <a:off x="47732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53"/>
            <p:cNvSpPr/>
            <p:nvPr/>
          </p:nvSpPr>
          <p:spPr>
            <a:xfrm>
              <a:off x="462587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53"/>
            <p:cNvSpPr/>
            <p:nvPr/>
          </p:nvSpPr>
          <p:spPr>
            <a:xfrm>
              <a:off x="42829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53"/>
            <p:cNvSpPr/>
            <p:nvPr/>
          </p:nvSpPr>
          <p:spPr>
            <a:xfrm>
              <a:off x="43311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53"/>
            <p:cNvSpPr/>
            <p:nvPr/>
          </p:nvSpPr>
          <p:spPr>
            <a:xfrm>
              <a:off x="4383675" y="4208750"/>
              <a:ext cx="96100" cy="33625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53"/>
            <p:cNvSpPr/>
            <p:nvPr/>
          </p:nvSpPr>
          <p:spPr>
            <a:xfrm>
              <a:off x="434100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53"/>
            <p:cNvSpPr/>
            <p:nvPr/>
          </p:nvSpPr>
          <p:spPr>
            <a:xfrm>
              <a:off x="43948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53"/>
            <p:cNvSpPr/>
            <p:nvPr/>
          </p:nvSpPr>
          <p:spPr>
            <a:xfrm>
              <a:off x="435142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53"/>
            <p:cNvSpPr/>
            <p:nvPr/>
          </p:nvSpPr>
          <p:spPr>
            <a:xfrm>
              <a:off x="4404975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53"/>
            <p:cNvSpPr/>
            <p:nvPr/>
          </p:nvSpPr>
          <p:spPr>
            <a:xfrm>
              <a:off x="4306775" y="4570625"/>
              <a:ext cx="194400" cy="174100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53"/>
            <p:cNvSpPr/>
            <p:nvPr/>
          </p:nvSpPr>
          <p:spPr>
            <a:xfrm>
              <a:off x="4670500" y="4197375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53"/>
            <p:cNvSpPr/>
            <p:nvPr/>
          </p:nvSpPr>
          <p:spPr>
            <a:xfrm>
              <a:off x="47732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53"/>
            <p:cNvSpPr/>
            <p:nvPr/>
          </p:nvSpPr>
          <p:spPr>
            <a:xfrm>
              <a:off x="462587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53"/>
            <p:cNvSpPr/>
            <p:nvPr/>
          </p:nvSpPr>
          <p:spPr>
            <a:xfrm>
              <a:off x="3488825" y="921825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53"/>
            <p:cNvSpPr/>
            <p:nvPr/>
          </p:nvSpPr>
          <p:spPr>
            <a:xfrm>
              <a:off x="353675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53"/>
            <p:cNvSpPr/>
            <p:nvPr/>
          </p:nvSpPr>
          <p:spPr>
            <a:xfrm>
              <a:off x="3589875" y="1031875"/>
              <a:ext cx="96075" cy="33775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53"/>
            <p:cNvSpPr/>
            <p:nvPr/>
          </p:nvSpPr>
          <p:spPr>
            <a:xfrm>
              <a:off x="35465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53"/>
            <p:cNvSpPr/>
            <p:nvPr/>
          </p:nvSpPr>
          <p:spPr>
            <a:xfrm>
              <a:off x="36007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53"/>
            <p:cNvSpPr/>
            <p:nvPr/>
          </p:nvSpPr>
          <p:spPr>
            <a:xfrm>
              <a:off x="355727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53"/>
            <p:cNvSpPr/>
            <p:nvPr/>
          </p:nvSpPr>
          <p:spPr>
            <a:xfrm>
              <a:off x="361072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53"/>
            <p:cNvSpPr/>
            <p:nvPr/>
          </p:nvSpPr>
          <p:spPr>
            <a:xfrm>
              <a:off x="3512625" y="1393950"/>
              <a:ext cx="194100" cy="174175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53"/>
            <p:cNvSpPr/>
            <p:nvPr/>
          </p:nvSpPr>
          <p:spPr>
            <a:xfrm>
              <a:off x="38763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53"/>
            <p:cNvSpPr/>
            <p:nvPr/>
          </p:nvSpPr>
          <p:spPr>
            <a:xfrm>
              <a:off x="39790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53"/>
            <p:cNvSpPr/>
            <p:nvPr/>
          </p:nvSpPr>
          <p:spPr>
            <a:xfrm>
              <a:off x="38317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53"/>
            <p:cNvSpPr/>
            <p:nvPr/>
          </p:nvSpPr>
          <p:spPr>
            <a:xfrm>
              <a:off x="3488825" y="1715975"/>
              <a:ext cx="270875" cy="337725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53"/>
            <p:cNvSpPr/>
            <p:nvPr/>
          </p:nvSpPr>
          <p:spPr>
            <a:xfrm>
              <a:off x="353675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53"/>
            <p:cNvSpPr/>
            <p:nvPr/>
          </p:nvSpPr>
          <p:spPr>
            <a:xfrm>
              <a:off x="3589525" y="1825875"/>
              <a:ext cx="96775" cy="34050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53"/>
            <p:cNvSpPr/>
            <p:nvPr/>
          </p:nvSpPr>
          <p:spPr>
            <a:xfrm>
              <a:off x="35465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53"/>
            <p:cNvSpPr/>
            <p:nvPr/>
          </p:nvSpPr>
          <p:spPr>
            <a:xfrm>
              <a:off x="36008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53"/>
            <p:cNvSpPr/>
            <p:nvPr/>
          </p:nvSpPr>
          <p:spPr>
            <a:xfrm>
              <a:off x="355727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53"/>
            <p:cNvSpPr/>
            <p:nvPr/>
          </p:nvSpPr>
          <p:spPr>
            <a:xfrm>
              <a:off x="3610950" y="1937225"/>
              <a:ext cx="94475" cy="34050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53"/>
            <p:cNvSpPr/>
            <p:nvPr/>
          </p:nvSpPr>
          <p:spPr>
            <a:xfrm>
              <a:off x="3513825" y="2188200"/>
              <a:ext cx="192900" cy="173650"/>
            </a:xfrm>
            <a:custGeom>
              <a:avLst/>
              <a:gdLst/>
              <a:ahLst/>
              <a:cxnLst/>
              <a:rect l="l" t="t" r="r" b="b"/>
              <a:pathLst>
                <a:path w="7716" h="6946" extrusionOk="0">
                  <a:moveTo>
                    <a:pt x="3892" y="0"/>
                  </a:moveTo>
                  <a:cubicBezTo>
                    <a:pt x="2858" y="0"/>
                    <a:pt x="1840" y="469"/>
                    <a:pt x="1179" y="1346"/>
                  </a:cubicBezTo>
                  <a:lnTo>
                    <a:pt x="6906" y="4965"/>
                  </a:lnTo>
                  <a:cubicBezTo>
                    <a:pt x="7716" y="3394"/>
                    <a:pt x="7192" y="1465"/>
                    <a:pt x="5703" y="524"/>
                  </a:cubicBezTo>
                  <a:cubicBezTo>
                    <a:pt x="5144" y="171"/>
                    <a:pt x="4515" y="0"/>
                    <a:pt x="3892" y="0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48"/>
                    <a:pt x="477" y="5477"/>
                    <a:pt x="1953" y="6418"/>
                  </a:cubicBezTo>
                  <a:cubicBezTo>
                    <a:pt x="2520" y="6774"/>
                    <a:pt x="3155" y="6945"/>
                    <a:pt x="3782" y="6945"/>
                  </a:cubicBezTo>
                  <a:cubicBezTo>
                    <a:pt x="4813" y="6945"/>
                    <a:pt x="5828" y="6482"/>
                    <a:pt x="6501" y="5608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53"/>
            <p:cNvSpPr/>
            <p:nvPr/>
          </p:nvSpPr>
          <p:spPr>
            <a:xfrm>
              <a:off x="38763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53"/>
            <p:cNvSpPr/>
            <p:nvPr/>
          </p:nvSpPr>
          <p:spPr>
            <a:xfrm>
              <a:off x="39790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53"/>
            <p:cNvSpPr/>
            <p:nvPr/>
          </p:nvSpPr>
          <p:spPr>
            <a:xfrm>
              <a:off x="383172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53"/>
            <p:cNvSpPr/>
            <p:nvPr/>
          </p:nvSpPr>
          <p:spPr>
            <a:xfrm>
              <a:off x="3488825" y="2510400"/>
              <a:ext cx="270875" cy="337175"/>
            </a:xfrm>
            <a:custGeom>
              <a:avLst/>
              <a:gdLst/>
              <a:ahLst/>
              <a:cxnLst/>
              <a:rect l="l" t="t" r="r" b="b"/>
              <a:pathLst>
                <a:path w="10835" h="13487" extrusionOk="0">
                  <a:moveTo>
                    <a:pt x="4145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0" y="1162"/>
                    <a:pt x="4751" y="1364"/>
                    <a:pt x="4632" y="1507"/>
                  </a:cubicBezTo>
                  <a:lnTo>
                    <a:pt x="3834" y="1662"/>
                  </a:lnTo>
                  <a:cubicBezTo>
                    <a:pt x="3667" y="1567"/>
                    <a:pt x="3536" y="1400"/>
                    <a:pt x="3501" y="1209"/>
                  </a:cubicBezTo>
                  <a:lnTo>
                    <a:pt x="3501" y="1197"/>
                  </a:lnTo>
                  <a:cubicBezTo>
                    <a:pt x="3386" y="700"/>
                    <a:pt x="3769" y="408"/>
                    <a:pt x="4145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2" y="2899"/>
                    <a:pt x="8394" y="3162"/>
                  </a:cubicBezTo>
                  <a:lnTo>
                    <a:pt x="9775" y="10734"/>
                  </a:lnTo>
                  <a:cubicBezTo>
                    <a:pt x="9835" y="11032"/>
                    <a:pt x="9632" y="11318"/>
                    <a:pt x="9335" y="11365"/>
                  </a:cubicBezTo>
                  <a:lnTo>
                    <a:pt x="3072" y="12508"/>
                  </a:lnTo>
                  <a:cubicBezTo>
                    <a:pt x="3037" y="12515"/>
                    <a:pt x="3002" y="12519"/>
                    <a:pt x="2967" y="12519"/>
                  </a:cubicBezTo>
                  <a:cubicBezTo>
                    <a:pt x="2708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1000" y="4198"/>
                    <a:pt x="1203" y="3912"/>
                    <a:pt x="1500" y="3864"/>
                  </a:cubicBezTo>
                  <a:lnTo>
                    <a:pt x="2239" y="3722"/>
                  </a:lnTo>
                  <a:cubicBezTo>
                    <a:pt x="2281" y="3932"/>
                    <a:pt x="2462" y="4087"/>
                    <a:pt x="2669" y="4087"/>
                  </a:cubicBezTo>
                  <a:cubicBezTo>
                    <a:pt x="2696" y="4087"/>
                    <a:pt x="2723" y="4084"/>
                    <a:pt x="2751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13" y="2852"/>
                  </a:cubicBezTo>
                  <a:lnTo>
                    <a:pt x="7751" y="2721"/>
                  </a:lnTo>
                  <a:cubicBezTo>
                    <a:pt x="7786" y="2714"/>
                    <a:pt x="7821" y="2711"/>
                    <a:pt x="7856" y="2711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1" y="19"/>
                  </a:cubicBezTo>
                  <a:cubicBezTo>
                    <a:pt x="3358" y="126"/>
                    <a:pt x="2965" y="685"/>
                    <a:pt x="3072" y="1281"/>
                  </a:cubicBezTo>
                  <a:cubicBezTo>
                    <a:pt x="3096" y="1447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22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18" y="13486"/>
                    <a:pt x="2536" y="13486"/>
                  </a:cubicBezTo>
                  <a:cubicBezTo>
                    <a:pt x="2587" y="13486"/>
                    <a:pt x="2639" y="13482"/>
                    <a:pt x="2691" y="13473"/>
                  </a:cubicBezTo>
                  <a:lnTo>
                    <a:pt x="10037" y="12139"/>
                  </a:lnTo>
                  <a:cubicBezTo>
                    <a:pt x="10513" y="12044"/>
                    <a:pt x="10835" y="11580"/>
                    <a:pt x="10752" y="11091"/>
                  </a:cubicBezTo>
                  <a:lnTo>
                    <a:pt x="9180" y="2459"/>
                  </a:lnTo>
                  <a:cubicBezTo>
                    <a:pt x="9095" y="2025"/>
                    <a:pt x="8717" y="1732"/>
                    <a:pt x="8291" y="1732"/>
                  </a:cubicBezTo>
                  <a:cubicBezTo>
                    <a:pt x="8239" y="1732"/>
                    <a:pt x="8185" y="1736"/>
                    <a:pt x="8132" y="1745"/>
                  </a:cubicBezTo>
                  <a:lnTo>
                    <a:pt x="6858" y="1983"/>
                  </a:lnTo>
                  <a:lnTo>
                    <a:pt x="6811" y="1709"/>
                  </a:lnTo>
                  <a:cubicBezTo>
                    <a:pt x="6746" y="1419"/>
                    <a:pt x="6497" y="1226"/>
                    <a:pt x="6213" y="1226"/>
                  </a:cubicBezTo>
                  <a:cubicBezTo>
                    <a:pt x="6183" y="1226"/>
                    <a:pt x="6151" y="1228"/>
                    <a:pt x="6120" y="1233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53"/>
            <p:cNvSpPr/>
            <p:nvPr/>
          </p:nvSpPr>
          <p:spPr>
            <a:xfrm>
              <a:off x="353675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53"/>
            <p:cNvSpPr/>
            <p:nvPr/>
          </p:nvSpPr>
          <p:spPr>
            <a:xfrm>
              <a:off x="3589975" y="2620175"/>
              <a:ext cx="95975" cy="33800"/>
            </a:xfrm>
            <a:custGeom>
              <a:avLst/>
              <a:gdLst/>
              <a:ahLst/>
              <a:cxnLst/>
              <a:rect l="l" t="t" r="r" b="b"/>
              <a:pathLst>
                <a:path w="3839" h="1352" extrusionOk="0">
                  <a:moveTo>
                    <a:pt x="3229" y="0"/>
                  </a:moveTo>
                  <a:cubicBezTo>
                    <a:pt x="3198" y="0"/>
                    <a:pt x="3167" y="3"/>
                    <a:pt x="3134" y="9"/>
                  </a:cubicBez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7" y="1352"/>
                    <a:pt x="659" y="1349"/>
                    <a:pt x="693" y="1343"/>
                  </a:cubicBezTo>
                  <a:lnTo>
                    <a:pt x="3300" y="866"/>
                  </a:lnTo>
                  <a:cubicBezTo>
                    <a:pt x="3839" y="777"/>
                    <a:pt x="3722" y="0"/>
                    <a:pt x="32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53"/>
            <p:cNvSpPr/>
            <p:nvPr/>
          </p:nvSpPr>
          <p:spPr>
            <a:xfrm>
              <a:off x="35465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80" y="0"/>
                    <a:pt x="931" y="5"/>
                    <a:pt x="882" y="15"/>
                  </a:cubicBezTo>
                  <a:cubicBezTo>
                    <a:pt x="203" y="122"/>
                    <a:pt x="1" y="1015"/>
                    <a:pt x="572" y="1408"/>
                  </a:cubicBezTo>
                  <a:cubicBezTo>
                    <a:pt x="711" y="1505"/>
                    <a:pt x="861" y="1548"/>
                    <a:pt x="1008" y="1548"/>
                  </a:cubicBezTo>
                  <a:cubicBezTo>
                    <a:pt x="1455" y="1548"/>
                    <a:pt x="1865" y="1145"/>
                    <a:pt x="1775" y="634"/>
                  </a:cubicBezTo>
                  <a:cubicBezTo>
                    <a:pt x="1701" y="266"/>
                    <a:pt x="1387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53"/>
            <p:cNvSpPr/>
            <p:nvPr/>
          </p:nvSpPr>
          <p:spPr>
            <a:xfrm>
              <a:off x="36008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53"/>
            <p:cNvSpPr/>
            <p:nvPr/>
          </p:nvSpPr>
          <p:spPr>
            <a:xfrm>
              <a:off x="355727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53"/>
            <p:cNvSpPr/>
            <p:nvPr/>
          </p:nvSpPr>
          <p:spPr>
            <a:xfrm>
              <a:off x="36107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53"/>
            <p:cNvSpPr/>
            <p:nvPr/>
          </p:nvSpPr>
          <p:spPr>
            <a:xfrm>
              <a:off x="3512625" y="2982275"/>
              <a:ext cx="194100" cy="17422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53"/>
            <p:cNvSpPr/>
            <p:nvPr/>
          </p:nvSpPr>
          <p:spPr>
            <a:xfrm>
              <a:off x="38763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53"/>
            <p:cNvSpPr/>
            <p:nvPr/>
          </p:nvSpPr>
          <p:spPr>
            <a:xfrm>
              <a:off x="39790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53"/>
            <p:cNvSpPr/>
            <p:nvPr/>
          </p:nvSpPr>
          <p:spPr>
            <a:xfrm>
              <a:off x="3831725" y="2900125"/>
              <a:ext cx="268200" cy="266625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53"/>
            <p:cNvSpPr/>
            <p:nvPr/>
          </p:nvSpPr>
          <p:spPr>
            <a:xfrm>
              <a:off x="3488825" y="3304550"/>
              <a:ext cx="270875" cy="337750"/>
            </a:xfrm>
            <a:custGeom>
              <a:avLst/>
              <a:gdLst/>
              <a:ahLst/>
              <a:cxnLst/>
              <a:rect l="l" t="t" r="r" b="b"/>
              <a:pathLst>
                <a:path w="10835" h="13510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73"/>
                    <a:pt x="4751" y="1364"/>
                    <a:pt x="4632" y="1519"/>
                  </a:cubicBezTo>
                  <a:lnTo>
                    <a:pt x="3834" y="1662"/>
                  </a:lnTo>
                  <a:cubicBezTo>
                    <a:pt x="3655" y="1566"/>
                    <a:pt x="3536" y="1400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60" y="2722"/>
                  </a:moveTo>
                  <a:cubicBezTo>
                    <a:pt x="8116" y="2722"/>
                    <a:pt x="8342" y="2901"/>
                    <a:pt x="8394" y="3162"/>
                  </a:cubicBezTo>
                  <a:lnTo>
                    <a:pt x="9775" y="10746"/>
                  </a:lnTo>
                  <a:cubicBezTo>
                    <a:pt x="9835" y="11044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5"/>
                    <a:pt x="2429" y="12068"/>
                  </a:cubicBezTo>
                  <a:lnTo>
                    <a:pt x="1048" y="4507"/>
                  </a:lnTo>
                  <a:cubicBezTo>
                    <a:pt x="1000" y="4210"/>
                    <a:pt x="1191" y="3924"/>
                    <a:pt x="1500" y="3864"/>
                  </a:cubicBezTo>
                  <a:lnTo>
                    <a:pt x="2239" y="3733"/>
                  </a:lnTo>
                  <a:cubicBezTo>
                    <a:pt x="2280" y="3942"/>
                    <a:pt x="2460" y="4087"/>
                    <a:pt x="2664" y="4087"/>
                  </a:cubicBezTo>
                  <a:cubicBezTo>
                    <a:pt x="2693" y="4087"/>
                    <a:pt x="2721" y="4084"/>
                    <a:pt x="2751" y="4079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8" y="2726"/>
                    <a:pt x="7824" y="2722"/>
                    <a:pt x="7860" y="2722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7"/>
                    <a:pt x="3941" y="19"/>
                  </a:cubicBezTo>
                  <a:cubicBezTo>
                    <a:pt x="3358" y="126"/>
                    <a:pt x="2965" y="697"/>
                    <a:pt x="3072" y="1281"/>
                  </a:cubicBezTo>
                  <a:cubicBezTo>
                    <a:pt x="3096" y="1459"/>
                    <a:pt x="3179" y="1626"/>
                    <a:pt x="3286" y="1757"/>
                  </a:cubicBezTo>
                  <a:lnTo>
                    <a:pt x="2512" y="1912"/>
                  </a:lnTo>
                  <a:cubicBezTo>
                    <a:pt x="2191" y="1971"/>
                    <a:pt x="1977" y="2281"/>
                    <a:pt x="2036" y="2590"/>
                  </a:cubicBezTo>
                  <a:lnTo>
                    <a:pt x="2084" y="2876"/>
                  </a:lnTo>
                  <a:lnTo>
                    <a:pt x="798" y="3102"/>
                  </a:lnTo>
                  <a:cubicBezTo>
                    <a:pt x="310" y="3197"/>
                    <a:pt x="0" y="3662"/>
                    <a:pt x="84" y="4150"/>
                  </a:cubicBezTo>
                  <a:lnTo>
                    <a:pt x="1655" y="12770"/>
                  </a:lnTo>
                  <a:cubicBezTo>
                    <a:pt x="1740" y="13206"/>
                    <a:pt x="2120" y="13510"/>
                    <a:pt x="2540" y="13510"/>
                  </a:cubicBezTo>
                  <a:cubicBezTo>
                    <a:pt x="2590" y="13510"/>
                    <a:pt x="2640" y="13505"/>
                    <a:pt x="2691" y="13496"/>
                  </a:cubicBezTo>
                  <a:lnTo>
                    <a:pt x="10037" y="12151"/>
                  </a:lnTo>
                  <a:cubicBezTo>
                    <a:pt x="10513" y="12068"/>
                    <a:pt x="10835" y="11591"/>
                    <a:pt x="10752" y="11115"/>
                  </a:cubicBezTo>
                  <a:lnTo>
                    <a:pt x="9180" y="2483"/>
                  </a:lnTo>
                  <a:cubicBezTo>
                    <a:pt x="9095" y="2047"/>
                    <a:pt x="8715" y="1744"/>
                    <a:pt x="8287" y="1744"/>
                  </a:cubicBezTo>
                  <a:cubicBezTo>
                    <a:pt x="8236" y="1744"/>
                    <a:pt x="8184" y="1748"/>
                    <a:pt x="8132" y="1757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6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900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53"/>
            <p:cNvSpPr/>
            <p:nvPr/>
          </p:nvSpPr>
          <p:spPr>
            <a:xfrm>
              <a:off x="3536750" y="3425775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3" y="1505"/>
                    <a:pt x="865" y="1549"/>
                    <a:pt x="1012" y="1549"/>
                  </a:cubicBezTo>
                  <a:cubicBezTo>
                    <a:pt x="1460" y="1549"/>
                    <a:pt x="1864" y="1146"/>
                    <a:pt x="1774" y="634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53"/>
            <p:cNvSpPr/>
            <p:nvPr/>
          </p:nvSpPr>
          <p:spPr>
            <a:xfrm>
              <a:off x="3589550" y="3414500"/>
              <a:ext cx="96825" cy="33725"/>
            </a:xfrm>
            <a:custGeom>
              <a:avLst/>
              <a:gdLst/>
              <a:ahLst/>
              <a:cxnLst/>
              <a:rect l="l" t="t" r="r" b="b"/>
              <a:pathLst>
                <a:path w="3873" h="1349" extrusionOk="0">
                  <a:moveTo>
                    <a:pt x="3265" y="1"/>
                  </a:moveTo>
                  <a:cubicBezTo>
                    <a:pt x="3229" y="1"/>
                    <a:pt x="3191" y="5"/>
                    <a:pt x="3151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0" y="567"/>
                    <a:pt x="107" y="1349"/>
                    <a:pt x="597" y="1349"/>
                  </a:cubicBezTo>
                  <a:cubicBezTo>
                    <a:pt x="632" y="1349"/>
                    <a:pt x="670" y="1344"/>
                    <a:pt x="710" y="1336"/>
                  </a:cubicBezTo>
                  <a:lnTo>
                    <a:pt x="3317" y="871"/>
                  </a:lnTo>
                  <a:cubicBezTo>
                    <a:pt x="3873" y="793"/>
                    <a:pt x="3765" y="1"/>
                    <a:pt x="326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53"/>
            <p:cNvSpPr/>
            <p:nvPr/>
          </p:nvSpPr>
          <p:spPr>
            <a:xfrm>
              <a:off x="35465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80" y="1"/>
                    <a:pt x="931" y="6"/>
                    <a:pt x="882" y="15"/>
                  </a:cubicBezTo>
                  <a:cubicBezTo>
                    <a:pt x="203" y="134"/>
                    <a:pt x="1" y="1015"/>
                    <a:pt x="572" y="1408"/>
                  </a:cubicBezTo>
                  <a:cubicBezTo>
                    <a:pt x="711" y="1505"/>
                    <a:pt x="861" y="1549"/>
                    <a:pt x="1008" y="1549"/>
                  </a:cubicBezTo>
                  <a:cubicBezTo>
                    <a:pt x="1455" y="1549"/>
                    <a:pt x="1865" y="1146"/>
                    <a:pt x="1775" y="635"/>
                  </a:cubicBezTo>
                  <a:cubicBezTo>
                    <a:pt x="1701" y="267"/>
                    <a:pt x="1387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53"/>
            <p:cNvSpPr/>
            <p:nvPr/>
          </p:nvSpPr>
          <p:spPr>
            <a:xfrm>
              <a:off x="36007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7" y="3"/>
                  </a:cubicBezTo>
                  <a:lnTo>
                    <a:pt x="501" y="467"/>
                  </a:lnTo>
                  <a:cubicBezTo>
                    <a:pt x="1" y="619"/>
                    <a:pt x="114" y="1350"/>
                    <a:pt x="620" y="1350"/>
                  </a:cubicBezTo>
                  <a:cubicBezTo>
                    <a:pt x="631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53"/>
            <p:cNvSpPr/>
            <p:nvPr/>
          </p:nvSpPr>
          <p:spPr>
            <a:xfrm>
              <a:off x="355727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5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53"/>
            <p:cNvSpPr/>
            <p:nvPr/>
          </p:nvSpPr>
          <p:spPr>
            <a:xfrm>
              <a:off x="361095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0" y="616"/>
                    <a:pt x="120" y="1348"/>
                    <a:pt x="628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59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53"/>
            <p:cNvSpPr/>
            <p:nvPr/>
          </p:nvSpPr>
          <p:spPr>
            <a:xfrm>
              <a:off x="3513825" y="3776475"/>
              <a:ext cx="192900" cy="173675"/>
            </a:xfrm>
            <a:custGeom>
              <a:avLst/>
              <a:gdLst/>
              <a:ahLst/>
              <a:cxnLst/>
              <a:rect l="l" t="t" r="r" b="b"/>
              <a:pathLst>
                <a:path w="7716" h="6947" extrusionOk="0">
                  <a:moveTo>
                    <a:pt x="3892" y="1"/>
                  </a:moveTo>
                  <a:cubicBezTo>
                    <a:pt x="2858" y="1"/>
                    <a:pt x="1840" y="470"/>
                    <a:pt x="1179" y="1346"/>
                  </a:cubicBezTo>
                  <a:lnTo>
                    <a:pt x="6906" y="4978"/>
                  </a:lnTo>
                  <a:cubicBezTo>
                    <a:pt x="7716" y="3406"/>
                    <a:pt x="7192" y="1477"/>
                    <a:pt x="5703" y="525"/>
                  </a:cubicBezTo>
                  <a:cubicBezTo>
                    <a:pt x="5144" y="171"/>
                    <a:pt x="4515" y="1"/>
                    <a:pt x="3892" y="1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61"/>
                    <a:pt x="477" y="5478"/>
                    <a:pt x="1953" y="6418"/>
                  </a:cubicBezTo>
                  <a:cubicBezTo>
                    <a:pt x="2522" y="6775"/>
                    <a:pt x="3157" y="6947"/>
                    <a:pt x="3786" y="6947"/>
                  </a:cubicBezTo>
                  <a:cubicBezTo>
                    <a:pt x="4816" y="6947"/>
                    <a:pt x="5828" y="6486"/>
                    <a:pt x="6501" y="5621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53"/>
            <p:cNvSpPr/>
            <p:nvPr/>
          </p:nvSpPr>
          <p:spPr>
            <a:xfrm>
              <a:off x="3876375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53"/>
            <p:cNvSpPr/>
            <p:nvPr/>
          </p:nvSpPr>
          <p:spPr>
            <a:xfrm>
              <a:off x="39790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53"/>
            <p:cNvSpPr/>
            <p:nvPr/>
          </p:nvSpPr>
          <p:spPr>
            <a:xfrm>
              <a:off x="38317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53"/>
            <p:cNvSpPr/>
            <p:nvPr/>
          </p:nvSpPr>
          <p:spPr>
            <a:xfrm>
              <a:off x="3488825" y="4098700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53"/>
            <p:cNvSpPr/>
            <p:nvPr/>
          </p:nvSpPr>
          <p:spPr>
            <a:xfrm>
              <a:off x="353675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53"/>
            <p:cNvSpPr/>
            <p:nvPr/>
          </p:nvSpPr>
          <p:spPr>
            <a:xfrm>
              <a:off x="3589975" y="4208750"/>
              <a:ext cx="95975" cy="33525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53"/>
            <p:cNvSpPr/>
            <p:nvPr/>
          </p:nvSpPr>
          <p:spPr>
            <a:xfrm>
              <a:off x="35465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53"/>
            <p:cNvSpPr/>
            <p:nvPr/>
          </p:nvSpPr>
          <p:spPr>
            <a:xfrm>
              <a:off x="36007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53"/>
            <p:cNvSpPr/>
            <p:nvPr/>
          </p:nvSpPr>
          <p:spPr>
            <a:xfrm>
              <a:off x="355727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53"/>
            <p:cNvSpPr/>
            <p:nvPr/>
          </p:nvSpPr>
          <p:spPr>
            <a:xfrm>
              <a:off x="36108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53"/>
            <p:cNvSpPr/>
            <p:nvPr/>
          </p:nvSpPr>
          <p:spPr>
            <a:xfrm>
              <a:off x="3512625" y="4570700"/>
              <a:ext cx="194100" cy="174075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53"/>
            <p:cNvSpPr/>
            <p:nvPr/>
          </p:nvSpPr>
          <p:spPr>
            <a:xfrm>
              <a:off x="38763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53"/>
            <p:cNvSpPr/>
            <p:nvPr/>
          </p:nvSpPr>
          <p:spPr>
            <a:xfrm>
              <a:off x="39790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53"/>
            <p:cNvSpPr/>
            <p:nvPr/>
          </p:nvSpPr>
          <p:spPr>
            <a:xfrm>
              <a:off x="38317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53"/>
            <p:cNvSpPr/>
            <p:nvPr/>
          </p:nvSpPr>
          <p:spPr>
            <a:xfrm>
              <a:off x="2694375" y="921250"/>
              <a:ext cx="271475" cy="338100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53"/>
            <p:cNvSpPr/>
            <p:nvPr/>
          </p:nvSpPr>
          <p:spPr>
            <a:xfrm>
              <a:off x="274260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53"/>
            <p:cNvSpPr/>
            <p:nvPr/>
          </p:nvSpPr>
          <p:spPr>
            <a:xfrm>
              <a:off x="2795450" y="1031775"/>
              <a:ext cx="96450" cy="33875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53"/>
            <p:cNvSpPr/>
            <p:nvPr/>
          </p:nvSpPr>
          <p:spPr>
            <a:xfrm>
              <a:off x="275242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53"/>
            <p:cNvSpPr/>
            <p:nvPr/>
          </p:nvSpPr>
          <p:spPr>
            <a:xfrm>
              <a:off x="28063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53"/>
            <p:cNvSpPr/>
            <p:nvPr/>
          </p:nvSpPr>
          <p:spPr>
            <a:xfrm>
              <a:off x="27631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53"/>
            <p:cNvSpPr/>
            <p:nvPr/>
          </p:nvSpPr>
          <p:spPr>
            <a:xfrm>
              <a:off x="28165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53"/>
            <p:cNvSpPr/>
            <p:nvPr/>
          </p:nvSpPr>
          <p:spPr>
            <a:xfrm>
              <a:off x="2718475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53"/>
            <p:cNvSpPr/>
            <p:nvPr/>
          </p:nvSpPr>
          <p:spPr>
            <a:xfrm>
              <a:off x="3082225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53"/>
            <p:cNvSpPr/>
            <p:nvPr/>
          </p:nvSpPr>
          <p:spPr>
            <a:xfrm>
              <a:off x="318490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53"/>
            <p:cNvSpPr/>
            <p:nvPr/>
          </p:nvSpPr>
          <p:spPr>
            <a:xfrm>
              <a:off x="3037575" y="1311750"/>
              <a:ext cx="267900" cy="266650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53"/>
            <p:cNvSpPr/>
            <p:nvPr/>
          </p:nvSpPr>
          <p:spPr>
            <a:xfrm>
              <a:off x="26946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53"/>
            <p:cNvSpPr/>
            <p:nvPr/>
          </p:nvSpPr>
          <p:spPr>
            <a:xfrm>
              <a:off x="274260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53"/>
            <p:cNvSpPr/>
            <p:nvPr/>
          </p:nvSpPr>
          <p:spPr>
            <a:xfrm>
              <a:off x="2795100" y="1825825"/>
              <a:ext cx="97250" cy="34100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53"/>
            <p:cNvSpPr/>
            <p:nvPr/>
          </p:nvSpPr>
          <p:spPr>
            <a:xfrm>
              <a:off x="275242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53"/>
            <p:cNvSpPr/>
            <p:nvPr/>
          </p:nvSpPr>
          <p:spPr>
            <a:xfrm>
              <a:off x="2806400" y="18798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53"/>
            <p:cNvSpPr/>
            <p:nvPr/>
          </p:nvSpPr>
          <p:spPr>
            <a:xfrm>
              <a:off x="2763125" y="1948900"/>
              <a:ext cx="46325" cy="38625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53"/>
            <p:cNvSpPr/>
            <p:nvPr/>
          </p:nvSpPr>
          <p:spPr>
            <a:xfrm>
              <a:off x="281680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53"/>
            <p:cNvSpPr/>
            <p:nvPr/>
          </p:nvSpPr>
          <p:spPr>
            <a:xfrm>
              <a:off x="27184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5" y="0"/>
                  </a:moveTo>
                  <a:cubicBezTo>
                    <a:pt x="2913" y="0"/>
                    <a:pt x="1896" y="464"/>
                    <a:pt x="1215" y="1338"/>
                  </a:cubicBezTo>
                  <a:lnTo>
                    <a:pt x="6954" y="4957"/>
                  </a:lnTo>
                  <a:cubicBezTo>
                    <a:pt x="7728" y="3398"/>
                    <a:pt x="7240" y="1469"/>
                    <a:pt x="5775" y="528"/>
                  </a:cubicBezTo>
                  <a:cubicBezTo>
                    <a:pt x="5208" y="172"/>
                    <a:pt x="4574" y="0"/>
                    <a:pt x="3945" y="0"/>
                  </a:cubicBezTo>
                  <a:close/>
                  <a:moveTo>
                    <a:pt x="810" y="1981"/>
                  </a:moveTo>
                  <a:cubicBezTo>
                    <a:pt x="1" y="3552"/>
                    <a:pt x="525" y="5481"/>
                    <a:pt x="2013" y="6422"/>
                  </a:cubicBezTo>
                  <a:cubicBezTo>
                    <a:pt x="2577" y="6775"/>
                    <a:pt x="3207" y="6946"/>
                    <a:pt x="3830" y="6946"/>
                  </a:cubicBezTo>
                  <a:cubicBezTo>
                    <a:pt x="4864" y="6946"/>
                    <a:pt x="5881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53"/>
            <p:cNvSpPr/>
            <p:nvPr/>
          </p:nvSpPr>
          <p:spPr>
            <a:xfrm>
              <a:off x="30819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53"/>
            <p:cNvSpPr/>
            <p:nvPr/>
          </p:nvSpPr>
          <p:spPr>
            <a:xfrm>
              <a:off x="31849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53"/>
            <p:cNvSpPr/>
            <p:nvPr/>
          </p:nvSpPr>
          <p:spPr>
            <a:xfrm>
              <a:off x="3037575" y="2105900"/>
              <a:ext cx="267900" cy="266700"/>
            </a:xfrm>
            <a:custGeom>
              <a:avLst/>
              <a:gdLst/>
              <a:ahLst/>
              <a:cxnLst/>
              <a:rect l="l" t="t" r="r" b="b"/>
              <a:pathLst>
                <a:path w="10716" h="10668" extrusionOk="0">
                  <a:moveTo>
                    <a:pt x="4998" y="1"/>
                  </a:moveTo>
                  <a:cubicBezTo>
                    <a:pt x="4820" y="1"/>
                    <a:pt x="4665" y="134"/>
                    <a:pt x="4644" y="316"/>
                  </a:cubicBezTo>
                  <a:lnTo>
                    <a:pt x="4191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7" y="10668"/>
                    <a:pt x="5718" y="10668"/>
                  </a:cubicBezTo>
                  <a:cubicBezTo>
                    <a:pt x="5896" y="10668"/>
                    <a:pt x="6051" y="10533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85"/>
                  </a:lnTo>
                  <a:cubicBezTo>
                    <a:pt x="7382" y="471"/>
                    <a:pt x="7239" y="292"/>
                    <a:pt x="7037" y="256"/>
                  </a:cubicBezTo>
                  <a:lnTo>
                    <a:pt x="5060" y="6"/>
                  </a:lnTo>
                  <a:cubicBezTo>
                    <a:pt x="5039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53"/>
            <p:cNvSpPr/>
            <p:nvPr/>
          </p:nvSpPr>
          <p:spPr>
            <a:xfrm>
              <a:off x="26946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5" y="994"/>
                  </a:cubicBezTo>
                  <a:cubicBezTo>
                    <a:pt x="4810" y="1185"/>
                    <a:pt x="4751" y="1387"/>
                    <a:pt x="4620" y="1530"/>
                  </a:cubicBezTo>
                  <a:lnTo>
                    <a:pt x="3834" y="1685"/>
                  </a:lnTo>
                  <a:cubicBezTo>
                    <a:pt x="3667" y="1590"/>
                    <a:pt x="3536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9" y="431"/>
                    <a:pt x="4145" y="431"/>
                  </a:cubicBezTo>
                  <a:close/>
                  <a:moveTo>
                    <a:pt x="7860" y="2745"/>
                  </a:moveTo>
                  <a:cubicBezTo>
                    <a:pt x="8116" y="2745"/>
                    <a:pt x="8342" y="2924"/>
                    <a:pt x="8394" y="3185"/>
                  </a:cubicBezTo>
                  <a:lnTo>
                    <a:pt x="9775" y="10757"/>
                  </a:lnTo>
                  <a:cubicBezTo>
                    <a:pt x="9835" y="11055"/>
                    <a:pt x="9632" y="11341"/>
                    <a:pt x="9335" y="11388"/>
                  </a:cubicBezTo>
                  <a:lnTo>
                    <a:pt x="3072" y="12531"/>
                  </a:lnTo>
                  <a:cubicBezTo>
                    <a:pt x="3037" y="12538"/>
                    <a:pt x="3002" y="12542"/>
                    <a:pt x="2968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45"/>
                  </a:lnTo>
                  <a:cubicBezTo>
                    <a:pt x="2282" y="3955"/>
                    <a:pt x="2463" y="4110"/>
                    <a:pt x="2669" y="4110"/>
                  </a:cubicBezTo>
                  <a:cubicBezTo>
                    <a:pt x="2696" y="4110"/>
                    <a:pt x="2723" y="4107"/>
                    <a:pt x="2751" y="4102"/>
                  </a:cubicBezTo>
                  <a:lnTo>
                    <a:pt x="6668" y="3399"/>
                  </a:lnTo>
                  <a:cubicBezTo>
                    <a:pt x="6894" y="3352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8" y="2749"/>
                    <a:pt x="7825" y="2745"/>
                    <a:pt x="7860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80"/>
                    <a:pt x="2036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4" y="4149"/>
                  </a:cubicBezTo>
                  <a:lnTo>
                    <a:pt x="1655" y="12781"/>
                  </a:lnTo>
                  <a:cubicBezTo>
                    <a:pt x="1739" y="13212"/>
                    <a:pt x="2110" y="13512"/>
                    <a:pt x="2531" y="13512"/>
                  </a:cubicBezTo>
                  <a:cubicBezTo>
                    <a:pt x="2588" y="13512"/>
                    <a:pt x="2645" y="13507"/>
                    <a:pt x="2703" y="13496"/>
                  </a:cubicBezTo>
                  <a:lnTo>
                    <a:pt x="10037" y="12162"/>
                  </a:lnTo>
                  <a:cubicBezTo>
                    <a:pt x="10525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9" y="1755"/>
                    <a:pt x="8303" y="1755"/>
                  </a:cubicBezTo>
                  <a:cubicBezTo>
                    <a:pt x="8251" y="1755"/>
                    <a:pt x="8198" y="1759"/>
                    <a:pt x="8144" y="1768"/>
                  </a:cubicBezTo>
                  <a:lnTo>
                    <a:pt x="6858" y="2006"/>
                  </a:lnTo>
                  <a:lnTo>
                    <a:pt x="6799" y="1732"/>
                  </a:lnTo>
                  <a:cubicBezTo>
                    <a:pt x="6745" y="1442"/>
                    <a:pt x="6497" y="1249"/>
                    <a:pt x="6213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53"/>
            <p:cNvSpPr/>
            <p:nvPr/>
          </p:nvSpPr>
          <p:spPr>
            <a:xfrm>
              <a:off x="274260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1" y="0"/>
                  </a:moveTo>
                  <a:cubicBezTo>
                    <a:pt x="968" y="0"/>
                    <a:pt x="924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69" y="0"/>
                    <a:pt x="1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53"/>
            <p:cNvSpPr/>
            <p:nvPr/>
          </p:nvSpPr>
          <p:spPr>
            <a:xfrm>
              <a:off x="2795525" y="2620125"/>
              <a:ext cx="96450" cy="33850"/>
            </a:xfrm>
            <a:custGeom>
              <a:avLst/>
              <a:gdLst/>
              <a:ahLst/>
              <a:cxnLst/>
              <a:rect l="l" t="t" r="r" b="b"/>
              <a:pathLst>
                <a:path w="3858" h="1354" extrusionOk="0">
                  <a:moveTo>
                    <a:pt x="3252" y="0"/>
                  </a:moveTo>
                  <a:cubicBezTo>
                    <a:pt x="3218" y="0"/>
                    <a:pt x="3183" y="4"/>
                    <a:pt x="3146" y="11"/>
                  </a:cubicBezTo>
                  <a:lnTo>
                    <a:pt x="550" y="487"/>
                  </a:lnTo>
                  <a:cubicBezTo>
                    <a:pt x="1" y="588"/>
                    <a:pt x="117" y="1354"/>
                    <a:pt x="609" y="1354"/>
                  </a:cubicBezTo>
                  <a:cubicBezTo>
                    <a:pt x="639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57" y="0"/>
                    <a:pt x="32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53"/>
            <p:cNvSpPr/>
            <p:nvPr/>
          </p:nvSpPr>
          <p:spPr>
            <a:xfrm>
              <a:off x="275242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6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53"/>
            <p:cNvSpPr/>
            <p:nvPr/>
          </p:nvSpPr>
          <p:spPr>
            <a:xfrm>
              <a:off x="2806400" y="2673950"/>
              <a:ext cx="93975" cy="33725"/>
            </a:xfrm>
            <a:custGeom>
              <a:avLst/>
              <a:gdLst/>
              <a:ahLst/>
              <a:cxnLst/>
              <a:rect l="l" t="t" r="r" b="b"/>
              <a:pathLst>
                <a:path w="3759" h="1349" extrusionOk="0">
                  <a:moveTo>
                    <a:pt x="3139" y="0"/>
                  </a:moveTo>
                  <a:cubicBezTo>
                    <a:pt x="3127" y="0"/>
                    <a:pt x="3116" y="1"/>
                    <a:pt x="3104" y="1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53"/>
            <p:cNvSpPr/>
            <p:nvPr/>
          </p:nvSpPr>
          <p:spPr>
            <a:xfrm>
              <a:off x="27631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53"/>
            <p:cNvSpPr/>
            <p:nvPr/>
          </p:nvSpPr>
          <p:spPr>
            <a:xfrm>
              <a:off x="281660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5" y="1354"/>
                    <a:pt x="614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79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53"/>
            <p:cNvSpPr/>
            <p:nvPr/>
          </p:nvSpPr>
          <p:spPr>
            <a:xfrm>
              <a:off x="2718475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53"/>
            <p:cNvSpPr/>
            <p:nvPr/>
          </p:nvSpPr>
          <p:spPr>
            <a:xfrm>
              <a:off x="3082225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70" y="5308"/>
                    <a:pt x="1831" y="5629"/>
                    <a:pt x="2504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72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53"/>
            <p:cNvSpPr/>
            <p:nvPr/>
          </p:nvSpPr>
          <p:spPr>
            <a:xfrm>
              <a:off x="31849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53"/>
            <p:cNvSpPr/>
            <p:nvPr/>
          </p:nvSpPr>
          <p:spPr>
            <a:xfrm>
              <a:off x="30375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53"/>
            <p:cNvSpPr/>
            <p:nvPr/>
          </p:nvSpPr>
          <p:spPr>
            <a:xfrm>
              <a:off x="2694675" y="3303975"/>
              <a:ext cx="271175" cy="338125"/>
            </a:xfrm>
            <a:custGeom>
              <a:avLst/>
              <a:gdLst/>
              <a:ahLst/>
              <a:cxnLst/>
              <a:rect l="l" t="t" r="r" b="b"/>
              <a:pathLst>
                <a:path w="10847" h="13525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96"/>
                    <a:pt x="4751" y="1387"/>
                    <a:pt x="4620" y="1542"/>
                  </a:cubicBezTo>
                  <a:lnTo>
                    <a:pt x="3834" y="1685"/>
                  </a:lnTo>
                  <a:cubicBezTo>
                    <a:pt x="3656" y="1589"/>
                    <a:pt x="3536" y="1423"/>
                    <a:pt x="3501" y="1232"/>
                  </a:cubicBez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2" y="2934"/>
                    <a:pt x="8394" y="3197"/>
                  </a:cubicBezTo>
                  <a:lnTo>
                    <a:pt x="9775" y="10769"/>
                  </a:lnTo>
                  <a:cubicBezTo>
                    <a:pt x="9823" y="11055"/>
                    <a:pt x="9632" y="11341"/>
                    <a:pt x="9347" y="11400"/>
                  </a:cubicBezTo>
                  <a:lnTo>
                    <a:pt x="3072" y="12543"/>
                  </a:lnTo>
                  <a:cubicBezTo>
                    <a:pt x="3043" y="12548"/>
                    <a:pt x="3014" y="12550"/>
                    <a:pt x="2985" y="12550"/>
                  </a:cubicBezTo>
                  <a:cubicBezTo>
                    <a:pt x="2721" y="12550"/>
                    <a:pt x="2484" y="12359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56"/>
                  </a:lnTo>
                  <a:cubicBezTo>
                    <a:pt x="2282" y="3956"/>
                    <a:pt x="2472" y="4110"/>
                    <a:pt x="2680" y="4110"/>
                  </a:cubicBezTo>
                  <a:cubicBezTo>
                    <a:pt x="2707" y="4110"/>
                    <a:pt x="2735" y="4107"/>
                    <a:pt x="2763" y="4102"/>
                  </a:cubicBezTo>
                  <a:lnTo>
                    <a:pt x="6668" y="3399"/>
                  </a:lnTo>
                  <a:cubicBezTo>
                    <a:pt x="6894" y="3351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6" y="2749"/>
                    <a:pt x="7821" y="2746"/>
                    <a:pt x="7856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94"/>
                    <a:pt x="1977" y="2292"/>
                    <a:pt x="2036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20"/>
                    <a:pt x="0" y="3685"/>
                    <a:pt x="84" y="4173"/>
                  </a:cubicBezTo>
                  <a:lnTo>
                    <a:pt x="1655" y="12793"/>
                  </a:lnTo>
                  <a:cubicBezTo>
                    <a:pt x="1739" y="13223"/>
                    <a:pt x="2110" y="13524"/>
                    <a:pt x="2531" y="13524"/>
                  </a:cubicBezTo>
                  <a:cubicBezTo>
                    <a:pt x="2588" y="13524"/>
                    <a:pt x="2645" y="13519"/>
                    <a:pt x="2703" y="13507"/>
                  </a:cubicBezTo>
                  <a:lnTo>
                    <a:pt x="10037" y="12174"/>
                  </a:lnTo>
                  <a:cubicBezTo>
                    <a:pt x="10525" y="12079"/>
                    <a:pt x="10847" y="11614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9"/>
                    <a:pt x="8144" y="1780"/>
                  </a:cubicBezTo>
                  <a:lnTo>
                    <a:pt x="6858" y="2018"/>
                  </a:lnTo>
                  <a:lnTo>
                    <a:pt x="6799" y="1744"/>
                  </a:lnTo>
                  <a:cubicBezTo>
                    <a:pt x="6746" y="1459"/>
                    <a:pt x="6506" y="1258"/>
                    <a:pt x="6227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53"/>
            <p:cNvSpPr/>
            <p:nvPr/>
          </p:nvSpPr>
          <p:spPr>
            <a:xfrm>
              <a:off x="2742600" y="342587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0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53"/>
            <p:cNvSpPr/>
            <p:nvPr/>
          </p:nvSpPr>
          <p:spPr>
            <a:xfrm>
              <a:off x="2795100" y="3414475"/>
              <a:ext cx="97350" cy="33750"/>
            </a:xfrm>
            <a:custGeom>
              <a:avLst/>
              <a:gdLst/>
              <a:ahLst/>
              <a:cxnLst/>
              <a:rect l="l" t="t" r="r" b="b"/>
              <a:pathLst>
                <a:path w="3894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63" y="3"/>
                  </a:lnTo>
                  <a:lnTo>
                    <a:pt x="567" y="479"/>
                  </a:lnTo>
                  <a:cubicBezTo>
                    <a:pt x="1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18" y="872"/>
                  </a:lnTo>
                  <a:cubicBezTo>
                    <a:pt x="3893" y="817"/>
                    <a:pt x="3790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53"/>
            <p:cNvSpPr/>
            <p:nvPr/>
          </p:nvSpPr>
          <p:spPr>
            <a:xfrm>
              <a:off x="275242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53"/>
            <p:cNvSpPr/>
            <p:nvPr/>
          </p:nvSpPr>
          <p:spPr>
            <a:xfrm>
              <a:off x="2806300" y="346835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2"/>
                    <a:pt x="3108" y="3"/>
                  </a:cubicBezTo>
                  <a:lnTo>
                    <a:pt x="512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53"/>
            <p:cNvSpPr/>
            <p:nvPr/>
          </p:nvSpPr>
          <p:spPr>
            <a:xfrm>
              <a:off x="2763125" y="35371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6"/>
                    <a:pt x="1001" y="1546"/>
                  </a:cubicBezTo>
                  <a:cubicBezTo>
                    <a:pt x="1450" y="1546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53"/>
            <p:cNvSpPr/>
            <p:nvPr/>
          </p:nvSpPr>
          <p:spPr>
            <a:xfrm>
              <a:off x="281680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1" y="616"/>
                    <a:pt x="120" y="1348"/>
                    <a:pt x="617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71" y="882"/>
                  </a:lnTo>
                  <a:cubicBezTo>
                    <a:pt x="3776" y="744"/>
                    <a:pt x="3662" y="10"/>
                    <a:pt x="3163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53"/>
            <p:cNvSpPr/>
            <p:nvPr/>
          </p:nvSpPr>
          <p:spPr>
            <a:xfrm>
              <a:off x="27184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2" y="0"/>
                    <a:pt x="1896" y="466"/>
                    <a:pt x="1215" y="1331"/>
                  </a:cubicBezTo>
                  <a:lnTo>
                    <a:pt x="6954" y="4963"/>
                  </a:lnTo>
                  <a:cubicBezTo>
                    <a:pt x="7728" y="3391"/>
                    <a:pt x="7240" y="1474"/>
                    <a:pt x="5775" y="534"/>
                  </a:cubicBezTo>
                  <a:cubicBezTo>
                    <a:pt x="5207" y="173"/>
                    <a:pt x="4573" y="0"/>
                    <a:pt x="3944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1" y="3546"/>
                    <a:pt x="525" y="5475"/>
                    <a:pt x="2013" y="6415"/>
                  </a:cubicBezTo>
                  <a:cubicBezTo>
                    <a:pt x="2580" y="6775"/>
                    <a:pt x="3213" y="6948"/>
                    <a:pt x="3839" y="6948"/>
                  </a:cubicBezTo>
                  <a:cubicBezTo>
                    <a:pt x="4870" y="6948"/>
                    <a:pt x="5883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53"/>
            <p:cNvSpPr/>
            <p:nvPr/>
          </p:nvSpPr>
          <p:spPr>
            <a:xfrm>
              <a:off x="30819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67" y="4561"/>
                  </a:cubicBezTo>
                  <a:lnTo>
                    <a:pt x="774" y="4727"/>
                  </a:lnTo>
                  <a:cubicBezTo>
                    <a:pt x="1184" y="5323"/>
                    <a:pt x="1849" y="5644"/>
                    <a:pt x="2525" y="5644"/>
                  </a:cubicBezTo>
                  <a:cubicBezTo>
                    <a:pt x="2931" y="5644"/>
                    <a:pt x="3342" y="5528"/>
                    <a:pt x="3703" y="5287"/>
                  </a:cubicBezTo>
                  <a:lnTo>
                    <a:pt x="6084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53"/>
            <p:cNvSpPr/>
            <p:nvPr/>
          </p:nvSpPr>
          <p:spPr>
            <a:xfrm>
              <a:off x="31849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53"/>
            <p:cNvSpPr/>
            <p:nvPr/>
          </p:nvSpPr>
          <p:spPr>
            <a:xfrm>
              <a:off x="3037575" y="3693975"/>
              <a:ext cx="268200" cy="267150"/>
            </a:xfrm>
            <a:custGeom>
              <a:avLst/>
              <a:gdLst/>
              <a:ahLst/>
              <a:cxnLst/>
              <a:rect l="l" t="t" r="r" b="b"/>
              <a:pathLst>
                <a:path w="10728" h="10686" extrusionOk="0">
                  <a:moveTo>
                    <a:pt x="5016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1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34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68" y="10683"/>
                  </a:lnTo>
                  <a:cubicBezTo>
                    <a:pt x="5682" y="10685"/>
                    <a:pt x="5697" y="10685"/>
                    <a:pt x="5712" y="10685"/>
                  </a:cubicBezTo>
                  <a:cubicBezTo>
                    <a:pt x="5895" y="10685"/>
                    <a:pt x="6051" y="10549"/>
                    <a:pt x="6084" y="10361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3"/>
                  </a:cubicBezTo>
                  <a:lnTo>
                    <a:pt x="6894" y="4170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0"/>
                    <a:pt x="5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53"/>
            <p:cNvSpPr/>
            <p:nvPr/>
          </p:nvSpPr>
          <p:spPr>
            <a:xfrm>
              <a:off x="26946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53"/>
            <p:cNvSpPr/>
            <p:nvPr/>
          </p:nvSpPr>
          <p:spPr>
            <a:xfrm>
              <a:off x="274260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53"/>
            <p:cNvSpPr/>
            <p:nvPr/>
          </p:nvSpPr>
          <p:spPr>
            <a:xfrm>
              <a:off x="2795525" y="4208650"/>
              <a:ext cx="96375" cy="33625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53"/>
            <p:cNvSpPr/>
            <p:nvPr/>
          </p:nvSpPr>
          <p:spPr>
            <a:xfrm>
              <a:off x="275242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53"/>
            <p:cNvSpPr/>
            <p:nvPr/>
          </p:nvSpPr>
          <p:spPr>
            <a:xfrm>
              <a:off x="2806300" y="42625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53"/>
            <p:cNvSpPr/>
            <p:nvPr/>
          </p:nvSpPr>
          <p:spPr>
            <a:xfrm>
              <a:off x="2763125" y="4331350"/>
              <a:ext cx="46325" cy="38925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53"/>
            <p:cNvSpPr/>
            <p:nvPr/>
          </p:nvSpPr>
          <p:spPr>
            <a:xfrm>
              <a:off x="28166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53"/>
            <p:cNvSpPr/>
            <p:nvPr/>
          </p:nvSpPr>
          <p:spPr>
            <a:xfrm>
              <a:off x="2718475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53"/>
            <p:cNvSpPr/>
            <p:nvPr/>
          </p:nvSpPr>
          <p:spPr>
            <a:xfrm>
              <a:off x="3082225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53"/>
            <p:cNvSpPr/>
            <p:nvPr/>
          </p:nvSpPr>
          <p:spPr>
            <a:xfrm>
              <a:off x="31849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53"/>
            <p:cNvSpPr/>
            <p:nvPr/>
          </p:nvSpPr>
          <p:spPr>
            <a:xfrm>
              <a:off x="3037575" y="4488350"/>
              <a:ext cx="267900" cy="266925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53"/>
            <p:cNvSpPr/>
            <p:nvPr/>
          </p:nvSpPr>
          <p:spPr>
            <a:xfrm>
              <a:off x="1900525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53"/>
            <p:cNvSpPr/>
            <p:nvPr/>
          </p:nvSpPr>
          <p:spPr>
            <a:xfrm>
              <a:off x="19484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53"/>
            <p:cNvSpPr/>
            <p:nvPr/>
          </p:nvSpPr>
          <p:spPr>
            <a:xfrm>
              <a:off x="20013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53"/>
            <p:cNvSpPr/>
            <p:nvPr/>
          </p:nvSpPr>
          <p:spPr>
            <a:xfrm>
              <a:off x="195827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53"/>
            <p:cNvSpPr/>
            <p:nvPr/>
          </p:nvSpPr>
          <p:spPr>
            <a:xfrm>
              <a:off x="201215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53"/>
            <p:cNvSpPr/>
            <p:nvPr/>
          </p:nvSpPr>
          <p:spPr>
            <a:xfrm>
              <a:off x="19686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53"/>
            <p:cNvSpPr/>
            <p:nvPr/>
          </p:nvSpPr>
          <p:spPr>
            <a:xfrm>
              <a:off x="20221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53"/>
            <p:cNvSpPr/>
            <p:nvPr/>
          </p:nvSpPr>
          <p:spPr>
            <a:xfrm>
              <a:off x="1924050" y="1393950"/>
              <a:ext cx="194375" cy="174175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53"/>
            <p:cNvSpPr/>
            <p:nvPr/>
          </p:nvSpPr>
          <p:spPr>
            <a:xfrm>
              <a:off x="22877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53"/>
            <p:cNvSpPr/>
            <p:nvPr/>
          </p:nvSpPr>
          <p:spPr>
            <a:xfrm>
              <a:off x="23907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53"/>
            <p:cNvSpPr/>
            <p:nvPr/>
          </p:nvSpPr>
          <p:spPr>
            <a:xfrm>
              <a:off x="22434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53"/>
            <p:cNvSpPr/>
            <p:nvPr/>
          </p:nvSpPr>
          <p:spPr>
            <a:xfrm>
              <a:off x="1900225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53"/>
            <p:cNvSpPr/>
            <p:nvPr/>
          </p:nvSpPr>
          <p:spPr>
            <a:xfrm>
              <a:off x="19484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53"/>
            <p:cNvSpPr/>
            <p:nvPr/>
          </p:nvSpPr>
          <p:spPr>
            <a:xfrm>
              <a:off x="2001250" y="1825875"/>
              <a:ext cx="96150" cy="34050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53"/>
            <p:cNvSpPr/>
            <p:nvPr/>
          </p:nvSpPr>
          <p:spPr>
            <a:xfrm>
              <a:off x="195827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53"/>
            <p:cNvSpPr/>
            <p:nvPr/>
          </p:nvSpPr>
          <p:spPr>
            <a:xfrm>
              <a:off x="201222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53"/>
            <p:cNvSpPr/>
            <p:nvPr/>
          </p:nvSpPr>
          <p:spPr>
            <a:xfrm>
              <a:off x="19686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53"/>
            <p:cNvSpPr/>
            <p:nvPr/>
          </p:nvSpPr>
          <p:spPr>
            <a:xfrm>
              <a:off x="20223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53"/>
            <p:cNvSpPr/>
            <p:nvPr/>
          </p:nvSpPr>
          <p:spPr>
            <a:xfrm>
              <a:off x="19252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4" y="0"/>
                    <a:pt x="1848" y="469"/>
                    <a:pt x="1179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3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53"/>
            <p:cNvSpPr/>
            <p:nvPr/>
          </p:nvSpPr>
          <p:spPr>
            <a:xfrm>
              <a:off x="22877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53"/>
            <p:cNvSpPr/>
            <p:nvPr/>
          </p:nvSpPr>
          <p:spPr>
            <a:xfrm>
              <a:off x="239077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53"/>
            <p:cNvSpPr/>
            <p:nvPr/>
          </p:nvSpPr>
          <p:spPr>
            <a:xfrm>
              <a:off x="2243425" y="2105675"/>
              <a:ext cx="268200" cy="266875"/>
            </a:xfrm>
            <a:custGeom>
              <a:avLst/>
              <a:gdLst/>
              <a:ahLst/>
              <a:cxnLst/>
              <a:rect l="l" t="t" r="r" b="b"/>
              <a:pathLst>
                <a:path w="10728" h="10675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3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40"/>
                    <a:pt x="346" y="6064"/>
                  </a:cubicBezTo>
                  <a:lnTo>
                    <a:pt x="346" y="6052"/>
                  </a:lnTo>
                  <a:lnTo>
                    <a:pt x="3822" y="6516"/>
                  </a:lnTo>
                  <a:lnTo>
                    <a:pt x="3370" y="9993"/>
                  </a:lnTo>
                  <a:cubicBezTo>
                    <a:pt x="3334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3" y="10673"/>
                    <a:pt x="5698" y="10674"/>
                    <a:pt x="5713" y="10674"/>
                  </a:cubicBezTo>
                  <a:cubicBezTo>
                    <a:pt x="5887" y="10674"/>
                    <a:pt x="6051" y="10548"/>
                    <a:pt x="6073" y="10362"/>
                  </a:cubicBezTo>
                  <a:lnTo>
                    <a:pt x="6537" y="6885"/>
                  </a:lnTo>
                  <a:lnTo>
                    <a:pt x="10014" y="7338"/>
                  </a:lnTo>
                  <a:cubicBezTo>
                    <a:pt x="10034" y="7341"/>
                    <a:pt x="10055" y="7343"/>
                    <a:pt x="10076" y="7343"/>
                  </a:cubicBezTo>
                  <a:cubicBezTo>
                    <a:pt x="10254" y="7343"/>
                    <a:pt x="10410" y="7208"/>
                    <a:pt x="10442" y="7016"/>
                  </a:cubicBezTo>
                  <a:lnTo>
                    <a:pt x="10692" y="5052"/>
                  </a:lnTo>
                  <a:cubicBezTo>
                    <a:pt x="10728" y="4849"/>
                    <a:pt x="10585" y="4659"/>
                    <a:pt x="10371" y="4635"/>
                  </a:cubicBezTo>
                  <a:lnTo>
                    <a:pt x="6894" y="4171"/>
                  </a:lnTo>
                  <a:lnTo>
                    <a:pt x="7358" y="694"/>
                  </a:lnTo>
                  <a:cubicBezTo>
                    <a:pt x="7382" y="480"/>
                    <a:pt x="7239" y="301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53"/>
            <p:cNvSpPr/>
            <p:nvPr/>
          </p:nvSpPr>
          <p:spPr>
            <a:xfrm>
              <a:off x="1900525" y="2510400"/>
              <a:ext cx="270900" cy="337175"/>
            </a:xfrm>
            <a:custGeom>
              <a:avLst/>
              <a:gdLst/>
              <a:ahLst/>
              <a:cxnLst/>
              <a:rect l="l" t="t" r="r" b="b"/>
              <a:pathLst>
                <a:path w="10836" h="13487" extrusionOk="0">
                  <a:moveTo>
                    <a:pt x="4140" y="408"/>
                  </a:moveTo>
                  <a:cubicBezTo>
                    <a:pt x="4430" y="408"/>
                    <a:pt x="4718" y="582"/>
                    <a:pt x="4775" y="971"/>
                  </a:cubicBezTo>
                  <a:cubicBezTo>
                    <a:pt x="4799" y="1162"/>
                    <a:pt x="4751" y="1364"/>
                    <a:pt x="4620" y="1507"/>
                  </a:cubicBezTo>
                  <a:lnTo>
                    <a:pt x="3834" y="1662"/>
                  </a:lnTo>
                  <a:cubicBezTo>
                    <a:pt x="3656" y="1567"/>
                    <a:pt x="3537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5" y="408"/>
                    <a:pt x="4140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0" y="2899"/>
                    <a:pt x="8382" y="3162"/>
                  </a:cubicBezTo>
                  <a:lnTo>
                    <a:pt x="9775" y="10734"/>
                  </a:lnTo>
                  <a:cubicBezTo>
                    <a:pt x="9823" y="11032"/>
                    <a:pt x="9633" y="11318"/>
                    <a:pt x="9323" y="11365"/>
                  </a:cubicBezTo>
                  <a:lnTo>
                    <a:pt x="3060" y="12508"/>
                  </a:lnTo>
                  <a:cubicBezTo>
                    <a:pt x="3025" y="12515"/>
                    <a:pt x="2990" y="12519"/>
                    <a:pt x="2956" y="12519"/>
                  </a:cubicBezTo>
                  <a:cubicBezTo>
                    <a:pt x="2699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989" y="4198"/>
                    <a:pt x="1191" y="3912"/>
                    <a:pt x="1489" y="3864"/>
                  </a:cubicBezTo>
                  <a:lnTo>
                    <a:pt x="2239" y="3722"/>
                  </a:lnTo>
                  <a:cubicBezTo>
                    <a:pt x="2270" y="3932"/>
                    <a:pt x="2451" y="4087"/>
                    <a:pt x="2657" y="4087"/>
                  </a:cubicBezTo>
                  <a:cubicBezTo>
                    <a:pt x="2684" y="4087"/>
                    <a:pt x="2711" y="4084"/>
                    <a:pt x="2739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01" y="2852"/>
                  </a:cubicBezTo>
                  <a:lnTo>
                    <a:pt x="7751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39" y="1"/>
                  </a:moveTo>
                  <a:cubicBezTo>
                    <a:pt x="4073" y="1"/>
                    <a:pt x="4008" y="7"/>
                    <a:pt x="3941" y="19"/>
                  </a:cubicBezTo>
                  <a:cubicBezTo>
                    <a:pt x="3346" y="126"/>
                    <a:pt x="2953" y="685"/>
                    <a:pt x="3072" y="1281"/>
                  </a:cubicBezTo>
                  <a:cubicBezTo>
                    <a:pt x="3096" y="1447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10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08" y="13486"/>
                    <a:pt x="2533" y="13486"/>
                  </a:cubicBezTo>
                  <a:cubicBezTo>
                    <a:pt x="2585" y="13486"/>
                    <a:pt x="2638" y="13482"/>
                    <a:pt x="2691" y="13473"/>
                  </a:cubicBezTo>
                  <a:lnTo>
                    <a:pt x="10025" y="12139"/>
                  </a:lnTo>
                  <a:cubicBezTo>
                    <a:pt x="10514" y="12044"/>
                    <a:pt x="10835" y="11580"/>
                    <a:pt x="10752" y="11091"/>
                  </a:cubicBezTo>
                  <a:lnTo>
                    <a:pt x="9168" y="2459"/>
                  </a:lnTo>
                  <a:cubicBezTo>
                    <a:pt x="9094" y="2025"/>
                    <a:pt x="8718" y="1732"/>
                    <a:pt x="8291" y="1732"/>
                  </a:cubicBezTo>
                  <a:cubicBezTo>
                    <a:pt x="8239" y="1732"/>
                    <a:pt x="8186" y="1736"/>
                    <a:pt x="8132" y="1745"/>
                  </a:cubicBezTo>
                  <a:lnTo>
                    <a:pt x="6847" y="1983"/>
                  </a:lnTo>
                  <a:lnTo>
                    <a:pt x="6799" y="1709"/>
                  </a:lnTo>
                  <a:cubicBezTo>
                    <a:pt x="6745" y="1419"/>
                    <a:pt x="6498" y="1226"/>
                    <a:pt x="6214" y="1226"/>
                  </a:cubicBezTo>
                  <a:cubicBezTo>
                    <a:pt x="6183" y="1226"/>
                    <a:pt x="6152" y="1228"/>
                    <a:pt x="6120" y="1233"/>
                  </a:cubicBezTo>
                  <a:lnTo>
                    <a:pt x="5168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48" y="1"/>
                    <a:pt x="413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53"/>
            <p:cNvSpPr/>
            <p:nvPr/>
          </p:nvSpPr>
          <p:spPr>
            <a:xfrm>
              <a:off x="19484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53"/>
            <p:cNvSpPr/>
            <p:nvPr/>
          </p:nvSpPr>
          <p:spPr>
            <a:xfrm>
              <a:off x="2001675" y="2620175"/>
              <a:ext cx="95400" cy="33800"/>
            </a:xfrm>
            <a:custGeom>
              <a:avLst/>
              <a:gdLst/>
              <a:ahLst/>
              <a:cxnLst/>
              <a:rect l="l" t="t" r="r" b="b"/>
              <a:pathLst>
                <a:path w="3816" h="1352" extrusionOk="0">
                  <a:moveTo>
                    <a:pt x="3217" y="0"/>
                  </a:moveTo>
                  <a:cubicBezTo>
                    <a:pt x="3187" y="0"/>
                    <a:pt x="3155" y="3"/>
                    <a:pt x="3122" y="9"/>
                  </a:cubicBezTo>
                  <a:lnTo>
                    <a:pt x="3134" y="9"/>
                  </a:ln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8" y="1352"/>
                    <a:pt x="660" y="1349"/>
                    <a:pt x="693" y="1343"/>
                  </a:cubicBezTo>
                  <a:lnTo>
                    <a:pt x="3277" y="866"/>
                  </a:lnTo>
                  <a:cubicBezTo>
                    <a:pt x="3815" y="777"/>
                    <a:pt x="3709" y="0"/>
                    <a:pt x="32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53"/>
            <p:cNvSpPr/>
            <p:nvPr/>
          </p:nvSpPr>
          <p:spPr>
            <a:xfrm>
              <a:off x="195827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191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53"/>
            <p:cNvSpPr/>
            <p:nvPr/>
          </p:nvSpPr>
          <p:spPr>
            <a:xfrm>
              <a:off x="201222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53"/>
            <p:cNvSpPr/>
            <p:nvPr/>
          </p:nvSpPr>
          <p:spPr>
            <a:xfrm>
              <a:off x="19686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1"/>
                  </a:cubicBezTo>
                  <a:cubicBezTo>
                    <a:pt x="191" y="131"/>
                    <a:pt x="1" y="1012"/>
                    <a:pt x="572" y="1404"/>
                  </a:cubicBezTo>
                  <a:cubicBezTo>
                    <a:pt x="711" y="1501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53"/>
            <p:cNvSpPr/>
            <p:nvPr/>
          </p:nvSpPr>
          <p:spPr>
            <a:xfrm>
              <a:off x="20221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3125" y="5"/>
                  </a:lnTo>
                  <a:lnTo>
                    <a:pt x="529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79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53"/>
            <p:cNvSpPr/>
            <p:nvPr/>
          </p:nvSpPr>
          <p:spPr>
            <a:xfrm>
              <a:off x="1924050" y="2982275"/>
              <a:ext cx="194375" cy="17422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53"/>
            <p:cNvSpPr/>
            <p:nvPr/>
          </p:nvSpPr>
          <p:spPr>
            <a:xfrm>
              <a:off x="2287775" y="2609075"/>
              <a:ext cx="152125" cy="140950"/>
            </a:xfrm>
            <a:custGeom>
              <a:avLst/>
              <a:gdLst/>
              <a:ahLst/>
              <a:cxnLst/>
              <a:rect l="l" t="t" r="r" b="b"/>
              <a:pathLst>
                <a:path w="6085" h="5638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69" y="5314"/>
                    <a:pt x="1827" y="5637"/>
                    <a:pt x="2499" y="5637"/>
                  </a:cubicBezTo>
                  <a:cubicBezTo>
                    <a:pt x="2910" y="5637"/>
                    <a:pt x="3325" y="5516"/>
                    <a:pt x="3691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53"/>
            <p:cNvSpPr/>
            <p:nvPr/>
          </p:nvSpPr>
          <p:spPr>
            <a:xfrm>
              <a:off x="239077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29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53"/>
            <p:cNvSpPr/>
            <p:nvPr/>
          </p:nvSpPr>
          <p:spPr>
            <a:xfrm>
              <a:off x="224342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53"/>
            <p:cNvSpPr/>
            <p:nvPr/>
          </p:nvSpPr>
          <p:spPr>
            <a:xfrm>
              <a:off x="1900225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9" y="412"/>
                  </a:moveTo>
                  <a:cubicBezTo>
                    <a:pt x="4446" y="412"/>
                    <a:pt x="4730" y="585"/>
                    <a:pt x="4787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46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9" y="412"/>
                  </a:cubicBezTo>
                  <a:close/>
                  <a:moveTo>
                    <a:pt x="7873" y="2722"/>
                  </a:moveTo>
                  <a:cubicBezTo>
                    <a:pt x="8128" y="2722"/>
                    <a:pt x="8353" y="2901"/>
                    <a:pt x="8394" y="3162"/>
                  </a:cubicBezTo>
                  <a:lnTo>
                    <a:pt x="9787" y="10746"/>
                  </a:lnTo>
                  <a:cubicBezTo>
                    <a:pt x="9835" y="11044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9" y="12527"/>
                    <a:pt x="2484" y="12345"/>
                    <a:pt x="2441" y="12068"/>
                  </a:cubicBezTo>
                  <a:lnTo>
                    <a:pt x="1060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2" y="3942"/>
                    <a:pt x="2460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906" y="3328"/>
                    <a:pt x="7061" y="3102"/>
                    <a:pt x="7013" y="2864"/>
                  </a:cubicBezTo>
                  <a:lnTo>
                    <a:pt x="7763" y="2733"/>
                  </a:lnTo>
                  <a:cubicBezTo>
                    <a:pt x="7800" y="2726"/>
                    <a:pt x="7837" y="2722"/>
                    <a:pt x="7873" y="2722"/>
                  </a:cubicBezTo>
                  <a:close/>
                  <a:moveTo>
                    <a:pt x="4146" y="1"/>
                  </a:moveTo>
                  <a:cubicBezTo>
                    <a:pt x="4083" y="1"/>
                    <a:pt x="4018" y="7"/>
                    <a:pt x="3953" y="19"/>
                  </a:cubicBezTo>
                  <a:cubicBezTo>
                    <a:pt x="3358" y="126"/>
                    <a:pt x="2965" y="697"/>
                    <a:pt x="3084" y="1281"/>
                  </a:cubicBezTo>
                  <a:cubicBezTo>
                    <a:pt x="3108" y="1459"/>
                    <a:pt x="3179" y="1626"/>
                    <a:pt x="3287" y="1757"/>
                  </a:cubicBezTo>
                  <a:lnTo>
                    <a:pt x="2513" y="1912"/>
                  </a:lnTo>
                  <a:cubicBezTo>
                    <a:pt x="2203" y="1971"/>
                    <a:pt x="1989" y="2281"/>
                    <a:pt x="2048" y="2590"/>
                  </a:cubicBezTo>
                  <a:lnTo>
                    <a:pt x="2096" y="2876"/>
                  </a:lnTo>
                  <a:lnTo>
                    <a:pt x="810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7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1" y="13505"/>
                    <a:pt x="2703" y="13496"/>
                  </a:cubicBezTo>
                  <a:lnTo>
                    <a:pt x="10037" y="12151"/>
                  </a:lnTo>
                  <a:cubicBezTo>
                    <a:pt x="10526" y="12068"/>
                    <a:pt x="10847" y="11591"/>
                    <a:pt x="10764" y="11115"/>
                  </a:cubicBezTo>
                  <a:lnTo>
                    <a:pt x="9180" y="2483"/>
                  </a:lnTo>
                  <a:cubicBezTo>
                    <a:pt x="9106" y="2047"/>
                    <a:pt x="8727" y="1744"/>
                    <a:pt x="8299" y="1744"/>
                  </a:cubicBezTo>
                  <a:cubicBezTo>
                    <a:pt x="8248" y="1744"/>
                    <a:pt x="8196" y="1748"/>
                    <a:pt x="8144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18" y="1235"/>
                    <a:pt x="6240" y="1235"/>
                  </a:cubicBezTo>
                  <a:cubicBezTo>
                    <a:pt x="6204" y="1235"/>
                    <a:pt x="6168" y="1238"/>
                    <a:pt x="6132" y="1245"/>
                  </a:cubicBezTo>
                  <a:lnTo>
                    <a:pt x="5180" y="1412"/>
                  </a:lnTo>
                  <a:cubicBezTo>
                    <a:pt x="5239" y="1245"/>
                    <a:pt x="5251" y="1066"/>
                    <a:pt x="5215" y="900"/>
                  </a:cubicBezTo>
                  <a:cubicBezTo>
                    <a:pt x="5120" y="370"/>
                    <a:pt x="4658" y="1"/>
                    <a:pt x="414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53"/>
            <p:cNvSpPr/>
            <p:nvPr/>
          </p:nvSpPr>
          <p:spPr>
            <a:xfrm>
              <a:off x="19484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3" y="1549"/>
                    <a:pt x="1861" y="1146"/>
                    <a:pt x="1762" y="634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53"/>
            <p:cNvSpPr/>
            <p:nvPr/>
          </p:nvSpPr>
          <p:spPr>
            <a:xfrm>
              <a:off x="2001250" y="3414500"/>
              <a:ext cx="96250" cy="33725"/>
            </a:xfrm>
            <a:custGeom>
              <a:avLst/>
              <a:gdLst/>
              <a:ahLst/>
              <a:cxnLst/>
              <a:rect l="l" t="t" r="r" b="b"/>
              <a:pathLst>
                <a:path w="3850" h="1349" extrusionOk="0">
                  <a:moveTo>
                    <a:pt x="3253" y="1"/>
                  </a:moveTo>
                  <a:cubicBezTo>
                    <a:pt x="3217" y="1"/>
                    <a:pt x="3179" y="5"/>
                    <a:pt x="3139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1" y="567"/>
                    <a:pt x="108" y="1349"/>
                    <a:pt x="597" y="1349"/>
                  </a:cubicBezTo>
                  <a:cubicBezTo>
                    <a:pt x="633" y="1349"/>
                    <a:pt x="670" y="1344"/>
                    <a:pt x="710" y="1336"/>
                  </a:cubicBezTo>
                  <a:lnTo>
                    <a:pt x="3294" y="871"/>
                  </a:lnTo>
                  <a:cubicBezTo>
                    <a:pt x="3849" y="793"/>
                    <a:pt x="3752" y="1"/>
                    <a:pt x="325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53"/>
            <p:cNvSpPr/>
            <p:nvPr/>
          </p:nvSpPr>
          <p:spPr>
            <a:xfrm>
              <a:off x="195827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53"/>
            <p:cNvSpPr/>
            <p:nvPr/>
          </p:nvSpPr>
          <p:spPr>
            <a:xfrm>
              <a:off x="201215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53"/>
            <p:cNvSpPr/>
            <p:nvPr/>
          </p:nvSpPr>
          <p:spPr>
            <a:xfrm>
              <a:off x="1968675" y="35371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5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2" y="1546"/>
                    <a:pt x="1008" y="1546"/>
                  </a:cubicBezTo>
                  <a:cubicBezTo>
                    <a:pt x="1455" y="1546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53"/>
            <p:cNvSpPr/>
            <p:nvPr/>
          </p:nvSpPr>
          <p:spPr>
            <a:xfrm>
              <a:off x="20223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16" y="1"/>
                  </a:moveTo>
                  <a:lnTo>
                    <a:pt x="520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2" y="1348"/>
                    <a:pt x="658" y="1348"/>
                    <a:pt x="675" y="1346"/>
                  </a:cubicBezTo>
                  <a:lnTo>
                    <a:pt x="3270" y="882"/>
                  </a:lnTo>
                  <a:cubicBezTo>
                    <a:pt x="3775" y="744"/>
                    <a:pt x="3661" y="10"/>
                    <a:pt x="3172" y="10"/>
                  </a:cubicBezTo>
                  <a:cubicBezTo>
                    <a:pt x="3154" y="10"/>
                    <a:pt x="3135" y="11"/>
                    <a:pt x="3116" y="13"/>
                  </a:cubicBezTo>
                  <a:lnTo>
                    <a:pt x="311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53"/>
            <p:cNvSpPr/>
            <p:nvPr/>
          </p:nvSpPr>
          <p:spPr>
            <a:xfrm>
              <a:off x="19252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4" y="1"/>
                    <a:pt x="1848" y="470"/>
                    <a:pt x="1179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3" y="6947"/>
                    <a:pt x="5841" y="6486"/>
                    <a:pt x="6513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53"/>
            <p:cNvSpPr/>
            <p:nvPr/>
          </p:nvSpPr>
          <p:spPr>
            <a:xfrm>
              <a:off x="2287775" y="3402925"/>
              <a:ext cx="152125" cy="141325"/>
            </a:xfrm>
            <a:custGeom>
              <a:avLst/>
              <a:gdLst/>
              <a:ahLst/>
              <a:cxnLst/>
              <a:rect l="l" t="t" r="r" b="b"/>
              <a:pathLst>
                <a:path w="6085" h="5653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55" y="4561"/>
                  </a:cubicBezTo>
                  <a:lnTo>
                    <a:pt x="762" y="4727"/>
                  </a:lnTo>
                  <a:cubicBezTo>
                    <a:pt x="1171" y="5328"/>
                    <a:pt x="1833" y="5652"/>
                    <a:pt x="2508" y="5652"/>
                  </a:cubicBezTo>
                  <a:cubicBezTo>
                    <a:pt x="2916" y="5652"/>
                    <a:pt x="3328" y="5534"/>
                    <a:pt x="3691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53"/>
            <p:cNvSpPr/>
            <p:nvPr/>
          </p:nvSpPr>
          <p:spPr>
            <a:xfrm>
              <a:off x="239077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29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53"/>
            <p:cNvSpPr/>
            <p:nvPr/>
          </p:nvSpPr>
          <p:spPr>
            <a:xfrm>
              <a:off x="22434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4"/>
                    <a:pt x="4644" y="315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8"/>
                  </a:lnTo>
                  <a:cubicBezTo>
                    <a:pt x="0" y="5840"/>
                    <a:pt x="143" y="6019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3" y="10676"/>
                    <a:pt x="5697" y="10676"/>
                    <a:pt x="5712" y="10676"/>
                  </a:cubicBezTo>
                  <a:cubicBezTo>
                    <a:pt x="5896" y="10676"/>
                    <a:pt x="6051" y="10540"/>
                    <a:pt x="6085" y="10352"/>
                  </a:cubicBezTo>
                  <a:lnTo>
                    <a:pt x="6537" y="6864"/>
                  </a:lnTo>
                  <a:lnTo>
                    <a:pt x="10025" y="7328"/>
                  </a:lnTo>
                  <a:cubicBezTo>
                    <a:pt x="10040" y="7330"/>
                    <a:pt x="10055" y="7331"/>
                    <a:pt x="10069" y="7331"/>
                  </a:cubicBezTo>
                  <a:cubicBezTo>
                    <a:pt x="10253" y="7331"/>
                    <a:pt x="10409" y="7194"/>
                    <a:pt x="10442" y="7007"/>
                  </a:cubicBezTo>
                  <a:lnTo>
                    <a:pt x="10704" y="5030"/>
                  </a:lnTo>
                  <a:cubicBezTo>
                    <a:pt x="10728" y="4828"/>
                    <a:pt x="10585" y="4637"/>
                    <a:pt x="10383" y="4614"/>
                  </a:cubicBezTo>
                  <a:lnTo>
                    <a:pt x="6894" y="4161"/>
                  </a:lnTo>
                  <a:lnTo>
                    <a:pt x="7358" y="673"/>
                  </a:lnTo>
                  <a:cubicBezTo>
                    <a:pt x="7382" y="470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53"/>
            <p:cNvSpPr/>
            <p:nvPr/>
          </p:nvSpPr>
          <p:spPr>
            <a:xfrm>
              <a:off x="1900525" y="4098700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53"/>
            <p:cNvSpPr/>
            <p:nvPr/>
          </p:nvSpPr>
          <p:spPr>
            <a:xfrm>
              <a:off x="19484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53"/>
            <p:cNvSpPr/>
            <p:nvPr/>
          </p:nvSpPr>
          <p:spPr>
            <a:xfrm>
              <a:off x="2001675" y="4208750"/>
              <a:ext cx="95375" cy="33525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53"/>
            <p:cNvSpPr/>
            <p:nvPr/>
          </p:nvSpPr>
          <p:spPr>
            <a:xfrm>
              <a:off x="195827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53"/>
            <p:cNvSpPr/>
            <p:nvPr/>
          </p:nvSpPr>
          <p:spPr>
            <a:xfrm>
              <a:off x="201215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53"/>
            <p:cNvSpPr/>
            <p:nvPr/>
          </p:nvSpPr>
          <p:spPr>
            <a:xfrm>
              <a:off x="19686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53"/>
            <p:cNvSpPr/>
            <p:nvPr/>
          </p:nvSpPr>
          <p:spPr>
            <a:xfrm>
              <a:off x="20222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53"/>
            <p:cNvSpPr/>
            <p:nvPr/>
          </p:nvSpPr>
          <p:spPr>
            <a:xfrm>
              <a:off x="1924050" y="4570700"/>
              <a:ext cx="194375" cy="174075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53"/>
            <p:cNvSpPr/>
            <p:nvPr/>
          </p:nvSpPr>
          <p:spPr>
            <a:xfrm>
              <a:off x="22877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53"/>
            <p:cNvSpPr/>
            <p:nvPr/>
          </p:nvSpPr>
          <p:spPr>
            <a:xfrm>
              <a:off x="239077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53"/>
            <p:cNvSpPr/>
            <p:nvPr/>
          </p:nvSpPr>
          <p:spPr>
            <a:xfrm>
              <a:off x="22434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53"/>
            <p:cNvSpPr/>
            <p:nvPr/>
          </p:nvSpPr>
          <p:spPr>
            <a:xfrm>
              <a:off x="1106075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53"/>
            <p:cNvSpPr/>
            <p:nvPr/>
          </p:nvSpPr>
          <p:spPr>
            <a:xfrm>
              <a:off x="115430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53"/>
            <p:cNvSpPr/>
            <p:nvPr/>
          </p:nvSpPr>
          <p:spPr>
            <a:xfrm>
              <a:off x="1207150" y="1031775"/>
              <a:ext cx="96475" cy="33875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53"/>
            <p:cNvSpPr/>
            <p:nvPr/>
          </p:nvSpPr>
          <p:spPr>
            <a:xfrm>
              <a:off x="116412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53"/>
            <p:cNvSpPr/>
            <p:nvPr/>
          </p:nvSpPr>
          <p:spPr>
            <a:xfrm>
              <a:off x="12180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53"/>
            <p:cNvSpPr/>
            <p:nvPr/>
          </p:nvSpPr>
          <p:spPr>
            <a:xfrm>
              <a:off x="117455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53"/>
            <p:cNvSpPr/>
            <p:nvPr/>
          </p:nvSpPr>
          <p:spPr>
            <a:xfrm>
              <a:off x="122800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53"/>
            <p:cNvSpPr/>
            <p:nvPr/>
          </p:nvSpPr>
          <p:spPr>
            <a:xfrm>
              <a:off x="1130200" y="1393950"/>
              <a:ext cx="194075" cy="17395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53"/>
            <p:cNvSpPr/>
            <p:nvPr/>
          </p:nvSpPr>
          <p:spPr>
            <a:xfrm>
              <a:off x="149362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53"/>
            <p:cNvSpPr/>
            <p:nvPr/>
          </p:nvSpPr>
          <p:spPr>
            <a:xfrm>
              <a:off x="159662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53"/>
            <p:cNvSpPr/>
            <p:nvPr/>
          </p:nvSpPr>
          <p:spPr>
            <a:xfrm>
              <a:off x="1449275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53"/>
            <p:cNvSpPr/>
            <p:nvPr/>
          </p:nvSpPr>
          <p:spPr>
            <a:xfrm>
              <a:off x="1106075" y="1715600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53"/>
            <p:cNvSpPr/>
            <p:nvPr/>
          </p:nvSpPr>
          <p:spPr>
            <a:xfrm>
              <a:off x="115430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53"/>
            <p:cNvSpPr/>
            <p:nvPr/>
          </p:nvSpPr>
          <p:spPr>
            <a:xfrm>
              <a:off x="120680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53"/>
            <p:cNvSpPr/>
            <p:nvPr/>
          </p:nvSpPr>
          <p:spPr>
            <a:xfrm>
              <a:off x="116412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53"/>
            <p:cNvSpPr/>
            <p:nvPr/>
          </p:nvSpPr>
          <p:spPr>
            <a:xfrm>
              <a:off x="12180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53"/>
            <p:cNvSpPr/>
            <p:nvPr/>
          </p:nvSpPr>
          <p:spPr>
            <a:xfrm>
              <a:off x="117455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53"/>
            <p:cNvSpPr/>
            <p:nvPr/>
          </p:nvSpPr>
          <p:spPr>
            <a:xfrm>
              <a:off x="1228500" y="1937225"/>
              <a:ext cx="94200" cy="34050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53"/>
            <p:cNvSpPr/>
            <p:nvPr/>
          </p:nvSpPr>
          <p:spPr>
            <a:xfrm>
              <a:off x="1130200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53"/>
            <p:cNvSpPr/>
            <p:nvPr/>
          </p:nvSpPr>
          <p:spPr>
            <a:xfrm>
              <a:off x="14936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53"/>
            <p:cNvSpPr/>
            <p:nvPr/>
          </p:nvSpPr>
          <p:spPr>
            <a:xfrm>
              <a:off x="159662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53"/>
            <p:cNvSpPr/>
            <p:nvPr/>
          </p:nvSpPr>
          <p:spPr>
            <a:xfrm>
              <a:off x="1449275" y="2105900"/>
              <a:ext cx="267925" cy="266700"/>
            </a:xfrm>
            <a:custGeom>
              <a:avLst/>
              <a:gdLst/>
              <a:ahLst/>
              <a:cxnLst/>
              <a:rect l="l" t="t" r="r" b="b"/>
              <a:pathLst>
                <a:path w="10717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53"/>
            <p:cNvSpPr/>
            <p:nvPr/>
          </p:nvSpPr>
          <p:spPr>
            <a:xfrm>
              <a:off x="1106075" y="2509825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53"/>
            <p:cNvSpPr/>
            <p:nvPr/>
          </p:nvSpPr>
          <p:spPr>
            <a:xfrm>
              <a:off x="115430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53"/>
            <p:cNvSpPr/>
            <p:nvPr/>
          </p:nvSpPr>
          <p:spPr>
            <a:xfrm>
              <a:off x="12072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53"/>
            <p:cNvSpPr/>
            <p:nvPr/>
          </p:nvSpPr>
          <p:spPr>
            <a:xfrm>
              <a:off x="116412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53"/>
            <p:cNvSpPr/>
            <p:nvPr/>
          </p:nvSpPr>
          <p:spPr>
            <a:xfrm>
              <a:off x="12180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53"/>
            <p:cNvSpPr/>
            <p:nvPr/>
          </p:nvSpPr>
          <p:spPr>
            <a:xfrm>
              <a:off x="117455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53"/>
            <p:cNvSpPr/>
            <p:nvPr/>
          </p:nvSpPr>
          <p:spPr>
            <a:xfrm>
              <a:off x="1228025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53"/>
            <p:cNvSpPr/>
            <p:nvPr/>
          </p:nvSpPr>
          <p:spPr>
            <a:xfrm>
              <a:off x="1130200" y="2982275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53"/>
            <p:cNvSpPr/>
            <p:nvPr/>
          </p:nvSpPr>
          <p:spPr>
            <a:xfrm>
              <a:off x="149362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53"/>
            <p:cNvSpPr/>
            <p:nvPr/>
          </p:nvSpPr>
          <p:spPr>
            <a:xfrm>
              <a:off x="159662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53"/>
            <p:cNvSpPr/>
            <p:nvPr/>
          </p:nvSpPr>
          <p:spPr>
            <a:xfrm>
              <a:off x="1449275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53"/>
            <p:cNvSpPr/>
            <p:nvPr/>
          </p:nvSpPr>
          <p:spPr>
            <a:xfrm>
              <a:off x="1106075" y="3303975"/>
              <a:ext cx="271200" cy="338325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53"/>
            <p:cNvSpPr/>
            <p:nvPr/>
          </p:nvSpPr>
          <p:spPr>
            <a:xfrm>
              <a:off x="1154300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53"/>
            <p:cNvSpPr/>
            <p:nvPr/>
          </p:nvSpPr>
          <p:spPr>
            <a:xfrm>
              <a:off x="120680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53"/>
            <p:cNvSpPr/>
            <p:nvPr/>
          </p:nvSpPr>
          <p:spPr>
            <a:xfrm>
              <a:off x="116412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53"/>
            <p:cNvSpPr/>
            <p:nvPr/>
          </p:nvSpPr>
          <p:spPr>
            <a:xfrm>
              <a:off x="121800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53"/>
            <p:cNvSpPr/>
            <p:nvPr/>
          </p:nvSpPr>
          <p:spPr>
            <a:xfrm>
              <a:off x="117455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53"/>
            <p:cNvSpPr/>
            <p:nvPr/>
          </p:nvSpPr>
          <p:spPr>
            <a:xfrm>
              <a:off x="1228500" y="3525850"/>
              <a:ext cx="94125" cy="33725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53"/>
            <p:cNvSpPr/>
            <p:nvPr/>
          </p:nvSpPr>
          <p:spPr>
            <a:xfrm>
              <a:off x="1130200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53"/>
            <p:cNvSpPr/>
            <p:nvPr/>
          </p:nvSpPr>
          <p:spPr>
            <a:xfrm>
              <a:off x="14936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5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53"/>
            <p:cNvSpPr/>
            <p:nvPr/>
          </p:nvSpPr>
          <p:spPr>
            <a:xfrm>
              <a:off x="159662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17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53"/>
            <p:cNvSpPr/>
            <p:nvPr/>
          </p:nvSpPr>
          <p:spPr>
            <a:xfrm>
              <a:off x="1449275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3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6"/>
                    <a:pt x="10371" y="4623"/>
                  </a:cubicBezTo>
                  <a:lnTo>
                    <a:pt x="6894" y="4170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53"/>
            <p:cNvSpPr/>
            <p:nvPr/>
          </p:nvSpPr>
          <p:spPr>
            <a:xfrm>
              <a:off x="1106075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53"/>
            <p:cNvSpPr/>
            <p:nvPr/>
          </p:nvSpPr>
          <p:spPr>
            <a:xfrm>
              <a:off x="115430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53"/>
            <p:cNvSpPr/>
            <p:nvPr/>
          </p:nvSpPr>
          <p:spPr>
            <a:xfrm>
              <a:off x="12072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53"/>
            <p:cNvSpPr/>
            <p:nvPr/>
          </p:nvSpPr>
          <p:spPr>
            <a:xfrm>
              <a:off x="116412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53"/>
            <p:cNvSpPr/>
            <p:nvPr/>
          </p:nvSpPr>
          <p:spPr>
            <a:xfrm>
              <a:off x="121800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53"/>
            <p:cNvSpPr/>
            <p:nvPr/>
          </p:nvSpPr>
          <p:spPr>
            <a:xfrm>
              <a:off x="117455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53"/>
            <p:cNvSpPr/>
            <p:nvPr/>
          </p:nvSpPr>
          <p:spPr>
            <a:xfrm>
              <a:off x="1228100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53"/>
            <p:cNvSpPr/>
            <p:nvPr/>
          </p:nvSpPr>
          <p:spPr>
            <a:xfrm>
              <a:off x="1130200" y="4570700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53"/>
            <p:cNvSpPr/>
            <p:nvPr/>
          </p:nvSpPr>
          <p:spPr>
            <a:xfrm>
              <a:off x="149362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53"/>
            <p:cNvSpPr/>
            <p:nvPr/>
          </p:nvSpPr>
          <p:spPr>
            <a:xfrm>
              <a:off x="159662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53"/>
            <p:cNvSpPr/>
            <p:nvPr/>
          </p:nvSpPr>
          <p:spPr>
            <a:xfrm>
              <a:off x="1449275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53"/>
            <p:cNvSpPr/>
            <p:nvPr/>
          </p:nvSpPr>
          <p:spPr>
            <a:xfrm>
              <a:off x="311925" y="921825"/>
              <a:ext cx="271200" cy="337225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53"/>
            <p:cNvSpPr/>
            <p:nvPr/>
          </p:nvSpPr>
          <p:spPr>
            <a:xfrm>
              <a:off x="3601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53"/>
            <p:cNvSpPr/>
            <p:nvPr/>
          </p:nvSpPr>
          <p:spPr>
            <a:xfrm>
              <a:off x="4130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53"/>
            <p:cNvSpPr/>
            <p:nvPr/>
          </p:nvSpPr>
          <p:spPr>
            <a:xfrm>
              <a:off x="36997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53"/>
            <p:cNvSpPr/>
            <p:nvPr/>
          </p:nvSpPr>
          <p:spPr>
            <a:xfrm>
              <a:off x="423850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53"/>
            <p:cNvSpPr/>
            <p:nvPr/>
          </p:nvSpPr>
          <p:spPr>
            <a:xfrm>
              <a:off x="38040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53"/>
            <p:cNvSpPr/>
            <p:nvPr/>
          </p:nvSpPr>
          <p:spPr>
            <a:xfrm>
              <a:off x="4338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53"/>
            <p:cNvSpPr/>
            <p:nvPr/>
          </p:nvSpPr>
          <p:spPr>
            <a:xfrm>
              <a:off x="336050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53"/>
            <p:cNvSpPr/>
            <p:nvPr/>
          </p:nvSpPr>
          <p:spPr>
            <a:xfrm>
              <a:off x="6994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53"/>
            <p:cNvSpPr/>
            <p:nvPr/>
          </p:nvSpPr>
          <p:spPr>
            <a:xfrm>
              <a:off x="8021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53"/>
            <p:cNvSpPr/>
            <p:nvPr/>
          </p:nvSpPr>
          <p:spPr>
            <a:xfrm>
              <a:off x="654825" y="1311750"/>
              <a:ext cx="268525" cy="266650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53"/>
            <p:cNvSpPr/>
            <p:nvPr/>
          </p:nvSpPr>
          <p:spPr>
            <a:xfrm>
              <a:off x="311925" y="1715975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53"/>
            <p:cNvSpPr/>
            <p:nvPr/>
          </p:nvSpPr>
          <p:spPr>
            <a:xfrm>
              <a:off x="3601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53"/>
            <p:cNvSpPr/>
            <p:nvPr/>
          </p:nvSpPr>
          <p:spPr>
            <a:xfrm>
              <a:off x="41265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53"/>
            <p:cNvSpPr/>
            <p:nvPr/>
          </p:nvSpPr>
          <p:spPr>
            <a:xfrm>
              <a:off x="36997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53"/>
            <p:cNvSpPr/>
            <p:nvPr/>
          </p:nvSpPr>
          <p:spPr>
            <a:xfrm>
              <a:off x="423950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53"/>
            <p:cNvSpPr/>
            <p:nvPr/>
          </p:nvSpPr>
          <p:spPr>
            <a:xfrm>
              <a:off x="38040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53"/>
            <p:cNvSpPr/>
            <p:nvPr/>
          </p:nvSpPr>
          <p:spPr>
            <a:xfrm>
              <a:off x="4340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53"/>
            <p:cNvSpPr/>
            <p:nvPr/>
          </p:nvSpPr>
          <p:spPr>
            <a:xfrm>
              <a:off x="336925" y="2188200"/>
              <a:ext cx="193225" cy="173650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53"/>
            <p:cNvSpPr/>
            <p:nvPr/>
          </p:nvSpPr>
          <p:spPr>
            <a:xfrm>
              <a:off x="6994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53"/>
            <p:cNvSpPr/>
            <p:nvPr/>
          </p:nvSpPr>
          <p:spPr>
            <a:xfrm>
              <a:off x="802175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53"/>
            <p:cNvSpPr/>
            <p:nvPr/>
          </p:nvSpPr>
          <p:spPr>
            <a:xfrm>
              <a:off x="655125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53"/>
            <p:cNvSpPr/>
            <p:nvPr/>
          </p:nvSpPr>
          <p:spPr>
            <a:xfrm>
              <a:off x="311925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53"/>
            <p:cNvSpPr/>
            <p:nvPr/>
          </p:nvSpPr>
          <p:spPr>
            <a:xfrm>
              <a:off x="3601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53"/>
            <p:cNvSpPr/>
            <p:nvPr/>
          </p:nvSpPr>
          <p:spPr>
            <a:xfrm>
              <a:off x="413075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53"/>
            <p:cNvSpPr/>
            <p:nvPr/>
          </p:nvSpPr>
          <p:spPr>
            <a:xfrm>
              <a:off x="36997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53"/>
            <p:cNvSpPr/>
            <p:nvPr/>
          </p:nvSpPr>
          <p:spPr>
            <a:xfrm>
              <a:off x="423950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53"/>
            <p:cNvSpPr/>
            <p:nvPr/>
          </p:nvSpPr>
          <p:spPr>
            <a:xfrm>
              <a:off x="38040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53"/>
            <p:cNvSpPr/>
            <p:nvPr/>
          </p:nvSpPr>
          <p:spPr>
            <a:xfrm>
              <a:off x="4338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53"/>
            <p:cNvSpPr/>
            <p:nvPr/>
          </p:nvSpPr>
          <p:spPr>
            <a:xfrm>
              <a:off x="336050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53"/>
            <p:cNvSpPr/>
            <p:nvPr/>
          </p:nvSpPr>
          <p:spPr>
            <a:xfrm>
              <a:off x="6994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53"/>
            <p:cNvSpPr/>
            <p:nvPr/>
          </p:nvSpPr>
          <p:spPr>
            <a:xfrm>
              <a:off x="802175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53"/>
            <p:cNvSpPr/>
            <p:nvPr/>
          </p:nvSpPr>
          <p:spPr>
            <a:xfrm>
              <a:off x="655125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53"/>
            <p:cNvSpPr/>
            <p:nvPr/>
          </p:nvSpPr>
          <p:spPr>
            <a:xfrm>
              <a:off x="311925" y="330455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53"/>
            <p:cNvSpPr/>
            <p:nvPr/>
          </p:nvSpPr>
          <p:spPr>
            <a:xfrm>
              <a:off x="3601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53"/>
            <p:cNvSpPr/>
            <p:nvPr/>
          </p:nvSpPr>
          <p:spPr>
            <a:xfrm>
              <a:off x="41265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53"/>
            <p:cNvSpPr/>
            <p:nvPr/>
          </p:nvSpPr>
          <p:spPr>
            <a:xfrm>
              <a:off x="36997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53"/>
            <p:cNvSpPr/>
            <p:nvPr/>
          </p:nvSpPr>
          <p:spPr>
            <a:xfrm>
              <a:off x="423850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53"/>
            <p:cNvSpPr/>
            <p:nvPr/>
          </p:nvSpPr>
          <p:spPr>
            <a:xfrm>
              <a:off x="38040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53"/>
            <p:cNvSpPr/>
            <p:nvPr/>
          </p:nvSpPr>
          <p:spPr>
            <a:xfrm>
              <a:off x="4340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53"/>
            <p:cNvSpPr/>
            <p:nvPr/>
          </p:nvSpPr>
          <p:spPr>
            <a:xfrm>
              <a:off x="336925" y="3776475"/>
              <a:ext cx="193225" cy="1736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53"/>
            <p:cNvSpPr/>
            <p:nvPr/>
          </p:nvSpPr>
          <p:spPr>
            <a:xfrm>
              <a:off x="69947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53"/>
            <p:cNvSpPr/>
            <p:nvPr/>
          </p:nvSpPr>
          <p:spPr>
            <a:xfrm>
              <a:off x="802175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53"/>
            <p:cNvSpPr/>
            <p:nvPr/>
          </p:nvSpPr>
          <p:spPr>
            <a:xfrm>
              <a:off x="655125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53"/>
            <p:cNvSpPr/>
            <p:nvPr/>
          </p:nvSpPr>
          <p:spPr>
            <a:xfrm>
              <a:off x="311925" y="409870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53"/>
            <p:cNvSpPr/>
            <p:nvPr/>
          </p:nvSpPr>
          <p:spPr>
            <a:xfrm>
              <a:off x="3601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53"/>
            <p:cNvSpPr/>
            <p:nvPr/>
          </p:nvSpPr>
          <p:spPr>
            <a:xfrm>
              <a:off x="413075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53"/>
            <p:cNvSpPr/>
            <p:nvPr/>
          </p:nvSpPr>
          <p:spPr>
            <a:xfrm>
              <a:off x="36997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53"/>
            <p:cNvSpPr/>
            <p:nvPr/>
          </p:nvSpPr>
          <p:spPr>
            <a:xfrm>
              <a:off x="423850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53"/>
            <p:cNvSpPr/>
            <p:nvPr/>
          </p:nvSpPr>
          <p:spPr>
            <a:xfrm>
              <a:off x="38040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53"/>
            <p:cNvSpPr/>
            <p:nvPr/>
          </p:nvSpPr>
          <p:spPr>
            <a:xfrm>
              <a:off x="4339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53"/>
            <p:cNvSpPr/>
            <p:nvPr/>
          </p:nvSpPr>
          <p:spPr>
            <a:xfrm>
              <a:off x="336050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53"/>
            <p:cNvSpPr/>
            <p:nvPr/>
          </p:nvSpPr>
          <p:spPr>
            <a:xfrm>
              <a:off x="6994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53"/>
            <p:cNvSpPr/>
            <p:nvPr/>
          </p:nvSpPr>
          <p:spPr>
            <a:xfrm>
              <a:off x="802175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53"/>
            <p:cNvSpPr/>
            <p:nvPr/>
          </p:nvSpPr>
          <p:spPr>
            <a:xfrm>
              <a:off x="654825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" name="Google Shape;1443;p8"/>
          <p:cNvGrpSpPr/>
          <p:nvPr/>
        </p:nvGrpSpPr>
        <p:grpSpPr>
          <a:xfrm>
            <a:off x="58777" y="98419"/>
            <a:ext cx="9026433" cy="4946659"/>
            <a:chOff x="311925" y="921250"/>
            <a:chExt cx="6996150" cy="3834025"/>
          </a:xfrm>
        </p:grpSpPr>
        <p:sp>
          <p:nvSpPr>
            <p:cNvPr id="1444" name="Google Shape;1444;p8"/>
            <p:cNvSpPr/>
            <p:nvPr/>
          </p:nvSpPr>
          <p:spPr>
            <a:xfrm>
              <a:off x="6665700" y="921250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6713625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6766750" y="1031775"/>
              <a:ext cx="96225" cy="33875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67234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6777325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67338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678762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6689525" y="1393950"/>
              <a:ext cx="194075" cy="174175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705325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715595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700860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6665400" y="1716100"/>
              <a:ext cx="271200" cy="337600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6713625" y="18372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67664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67234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6777400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673387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678782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6690400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7053250" y="181492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715595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7008600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6665700" y="2509825"/>
              <a:ext cx="270900" cy="337750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6713625" y="2631725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67668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67234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6777400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673387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6787625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6689525" y="2982275"/>
              <a:ext cx="194075" cy="17422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705325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715595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700860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6665400" y="33045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6713625" y="3425775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6766425" y="34141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67234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677732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67338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6787825" y="3525775"/>
              <a:ext cx="94125" cy="33800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6690400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7053250" y="3403225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715595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700860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6665700" y="4098125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6713625" y="4220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67668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67234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677732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673387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6787700" y="4319900"/>
              <a:ext cx="94750" cy="33875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6689525" y="4570700"/>
              <a:ext cx="194075" cy="174075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705325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715595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7008600" y="4488125"/>
              <a:ext cx="268225" cy="267150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5871550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59194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5972325" y="1031775"/>
              <a:ext cx="96500" cy="33875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5929300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59831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593972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59931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5895375" y="1393750"/>
              <a:ext cx="194100" cy="174150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625910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63618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621445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5871250" y="1715600"/>
              <a:ext cx="271500" cy="338100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59194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5972000" y="18258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5929300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59832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593972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599367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58953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625880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636180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6214450" y="210567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5871550" y="2509825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59194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59724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5929300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59832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593972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59932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5895375" y="2982050"/>
              <a:ext cx="194100" cy="174250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625910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636180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621445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5871250" y="3303975"/>
              <a:ext cx="271500" cy="338325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59194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5972000" y="34141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5929300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59831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593972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5993675" y="3525800"/>
              <a:ext cx="94200" cy="33775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58953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625880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636180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621445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5871550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59194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59724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5929300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59831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593972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59932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5895375" y="4570625"/>
              <a:ext cx="194100" cy="174100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625910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636180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6214450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5077400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512532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5178175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513515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51890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51455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519905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5100925" y="1393950"/>
              <a:ext cx="194400" cy="174175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5464650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55673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5420300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5077100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512532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51778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513515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51891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51455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519925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51021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546465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55673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5420300" y="210567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5077100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512532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51782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513515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51891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51455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51990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5100925" y="2982275"/>
              <a:ext cx="194400" cy="17422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5464650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55673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5420300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5077100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5125325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5177850" y="341417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513515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51890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51455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5199250" y="3525775"/>
              <a:ext cx="94400" cy="33800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51021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546465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55673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5420300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5077100" y="4098700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512532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51782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513515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51890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51455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51991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5100925" y="4570700"/>
              <a:ext cx="194400" cy="174075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5464650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55673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5420300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4282975" y="921250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43311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4383600" y="10318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434100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43948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43514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440487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4306775" y="1393750"/>
              <a:ext cx="194400" cy="174150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4670500" y="1020500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47732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462587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42829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43311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4383175" y="182592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434100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43949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435142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440510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43067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4670500" y="181492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47732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462587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42829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43311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4383600" y="26201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434100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43949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43514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44049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4306775" y="2982050"/>
              <a:ext cx="194400" cy="174250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4670500" y="260907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47732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46258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4282975" y="3303975"/>
              <a:ext cx="271175" cy="338325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43311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4383250" y="3414225"/>
              <a:ext cx="96950" cy="34100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434100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43948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435142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4405100" y="3525800"/>
              <a:ext cx="94475" cy="33775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43067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4670500" y="3403225"/>
              <a:ext cx="152150" cy="14080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47732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462587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42829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43311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4383675" y="4208750"/>
              <a:ext cx="96100" cy="33625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434100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43948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435142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4404975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4306775" y="4570625"/>
              <a:ext cx="194400" cy="174100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4670500" y="4197375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47732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462587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488825" y="921825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53675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589875" y="1031875"/>
              <a:ext cx="96075" cy="33775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5465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6007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55727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61072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512625" y="1393950"/>
              <a:ext cx="194100" cy="174175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8763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9790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8317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488825" y="1715975"/>
              <a:ext cx="270875" cy="337725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353675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3589525" y="1825875"/>
              <a:ext cx="96775" cy="34050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5465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6008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55727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610950" y="1937225"/>
              <a:ext cx="94475" cy="34050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13825" y="2188200"/>
              <a:ext cx="192900" cy="173650"/>
            </a:xfrm>
            <a:custGeom>
              <a:avLst/>
              <a:gdLst/>
              <a:ahLst/>
              <a:cxnLst/>
              <a:rect l="l" t="t" r="r" b="b"/>
              <a:pathLst>
                <a:path w="7716" h="6946" extrusionOk="0">
                  <a:moveTo>
                    <a:pt x="3892" y="0"/>
                  </a:moveTo>
                  <a:cubicBezTo>
                    <a:pt x="2858" y="0"/>
                    <a:pt x="1840" y="469"/>
                    <a:pt x="1179" y="1346"/>
                  </a:cubicBezTo>
                  <a:lnTo>
                    <a:pt x="6906" y="4965"/>
                  </a:lnTo>
                  <a:cubicBezTo>
                    <a:pt x="7716" y="3394"/>
                    <a:pt x="7192" y="1465"/>
                    <a:pt x="5703" y="524"/>
                  </a:cubicBezTo>
                  <a:cubicBezTo>
                    <a:pt x="5144" y="171"/>
                    <a:pt x="4515" y="0"/>
                    <a:pt x="3892" y="0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48"/>
                    <a:pt x="477" y="5477"/>
                    <a:pt x="1953" y="6418"/>
                  </a:cubicBezTo>
                  <a:cubicBezTo>
                    <a:pt x="2520" y="6774"/>
                    <a:pt x="3155" y="6945"/>
                    <a:pt x="3782" y="6945"/>
                  </a:cubicBezTo>
                  <a:cubicBezTo>
                    <a:pt x="4813" y="6945"/>
                    <a:pt x="5828" y="6482"/>
                    <a:pt x="6501" y="5608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8763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9790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83172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488825" y="2510400"/>
              <a:ext cx="270875" cy="337175"/>
            </a:xfrm>
            <a:custGeom>
              <a:avLst/>
              <a:gdLst/>
              <a:ahLst/>
              <a:cxnLst/>
              <a:rect l="l" t="t" r="r" b="b"/>
              <a:pathLst>
                <a:path w="10835" h="13487" extrusionOk="0">
                  <a:moveTo>
                    <a:pt x="4145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0" y="1162"/>
                    <a:pt x="4751" y="1364"/>
                    <a:pt x="4632" y="1507"/>
                  </a:cubicBezTo>
                  <a:lnTo>
                    <a:pt x="3834" y="1662"/>
                  </a:lnTo>
                  <a:cubicBezTo>
                    <a:pt x="3667" y="1567"/>
                    <a:pt x="3536" y="1400"/>
                    <a:pt x="3501" y="1209"/>
                  </a:cubicBezTo>
                  <a:lnTo>
                    <a:pt x="3501" y="1197"/>
                  </a:lnTo>
                  <a:cubicBezTo>
                    <a:pt x="3386" y="700"/>
                    <a:pt x="3769" y="408"/>
                    <a:pt x="4145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2" y="2899"/>
                    <a:pt x="8394" y="3162"/>
                  </a:cubicBezTo>
                  <a:lnTo>
                    <a:pt x="9775" y="10734"/>
                  </a:lnTo>
                  <a:cubicBezTo>
                    <a:pt x="9835" y="11032"/>
                    <a:pt x="9632" y="11318"/>
                    <a:pt x="9335" y="11365"/>
                  </a:cubicBezTo>
                  <a:lnTo>
                    <a:pt x="3072" y="12508"/>
                  </a:lnTo>
                  <a:cubicBezTo>
                    <a:pt x="3037" y="12515"/>
                    <a:pt x="3002" y="12519"/>
                    <a:pt x="2967" y="12519"/>
                  </a:cubicBezTo>
                  <a:cubicBezTo>
                    <a:pt x="2708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1000" y="4198"/>
                    <a:pt x="1203" y="3912"/>
                    <a:pt x="1500" y="3864"/>
                  </a:cubicBezTo>
                  <a:lnTo>
                    <a:pt x="2239" y="3722"/>
                  </a:lnTo>
                  <a:cubicBezTo>
                    <a:pt x="2281" y="3932"/>
                    <a:pt x="2462" y="4087"/>
                    <a:pt x="2669" y="4087"/>
                  </a:cubicBezTo>
                  <a:cubicBezTo>
                    <a:pt x="2696" y="4087"/>
                    <a:pt x="2723" y="4084"/>
                    <a:pt x="2751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13" y="2852"/>
                  </a:cubicBezTo>
                  <a:lnTo>
                    <a:pt x="7751" y="2721"/>
                  </a:lnTo>
                  <a:cubicBezTo>
                    <a:pt x="7786" y="2714"/>
                    <a:pt x="7821" y="2711"/>
                    <a:pt x="7856" y="2711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1" y="19"/>
                  </a:cubicBezTo>
                  <a:cubicBezTo>
                    <a:pt x="3358" y="126"/>
                    <a:pt x="2965" y="685"/>
                    <a:pt x="3072" y="1281"/>
                  </a:cubicBezTo>
                  <a:cubicBezTo>
                    <a:pt x="3096" y="1447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22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18" y="13486"/>
                    <a:pt x="2536" y="13486"/>
                  </a:cubicBezTo>
                  <a:cubicBezTo>
                    <a:pt x="2587" y="13486"/>
                    <a:pt x="2639" y="13482"/>
                    <a:pt x="2691" y="13473"/>
                  </a:cubicBezTo>
                  <a:lnTo>
                    <a:pt x="10037" y="12139"/>
                  </a:lnTo>
                  <a:cubicBezTo>
                    <a:pt x="10513" y="12044"/>
                    <a:pt x="10835" y="11580"/>
                    <a:pt x="10752" y="11091"/>
                  </a:cubicBezTo>
                  <a:lnTo>
                    <a:pt x="9180" y="2459"/>
                  </a:lnTo>
                  <a:cubicBezTo>
                    <a:pt x="9095" y="2025"/>
                    <a:pt x="8717" y="1732"/>
                    <a:pt x="8291" y="1732"/>
                  </a:cubicBezTo>
                  <a:cubicBezTo>
                    <a:pt x="8239" y="1732"/>
                    <a:pt x="8185" y="1736"/>
                    <a:pt x="8132" y="1745"/>
                  </a:cubicBezTo>
                  <a:lnTo>
                    <a:pt x="6858" y="1983"/>
                  </a:lnTo>
                  <a:lnTo>
                    <a:pt x="6811" y="1709"/>
                  </a:lnTo>
                  <a:cubicBezTo>
                    <a:pt x="6746" y="1419"/>
                    <a:pt x="6497" y="1226"/>
                    <a:pt x="6213" y="1226"/>
                  </a:cubicBezTo>
                  <a:cubicBezTo>
                    <a:pt x="6183" y="1226"/>
                    <a:pt x="6151" y="1228"/>
                    <a:pt x="6120" y="1233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8"/>
            <p:cNvSpPr/>
            <p:nvPr/>
          </p:nvSpPr>
          <p:spPr>
            <a:xfrm>
              <a:off x="353675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8"/>
            <p:cNvSpPr/>
            <p:nvPr/>
          </p:nvSpPr>
          <p:spPr>
            <a:xfrm>
              <a:off x="3589975" y="2620175"/>
              <a:ext cx="95975" cy="33800"/>
            </a:xfrm>
            <a:custGeom>
              <a:avLst/>
              <a:gdLst/>
              <a:ahLst/>
              <a:cxnLst/>
              <a:rect l="l" t="t" r="r" b="b"/>
              <a:pathLst>
                <a:path w="3839" h="1352" extrusionOk="0">
                  <a:moveTo>
                    <a:pt x="3229" y="0"/>
                  </a:moveTo>
                  <a:cubicBezTo>
                    <a:pt x="3198" y="0"/>
                    <a:pt x="3167" y="3"/>
                    <a:pt x="3134" y="9"/>
                  </a:cubicBez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7" y="1352"/>
                    <a:pt x="659" y="1349"/>
                    <a:pt x="693" y="1343"/>
                  </a:cubicBezTo>
                  <a:lnTo>
                    <a:pt x="3300" y="866"/>
                  </a:lnTo>
                  <a:cubicBezTo>
                    <a:pt x="3839" y="777"/>
                    <a:pt x="3722" y="0"/>
                    <a:pt x="32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8"/>
            <p:cNvSpPr/>
            <p:nvPr/>
          </p:nvSpPr>
          <p:spPr>
            <a:xfrm>
              <a:off x="35465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80" y="0"/>
                    <a:pt x="931" y="5"/>
                    <a:pt x="882" y="15"/>
                  </a:cubicBezTo>
                  <a:cubicBezTo>
                    <a:pt x="203" y="122"/>
                    <a:pt x="1" y="1015"/>
                    <a:pt x="572" y="1408"/>
                  </a:cubicBezTo>
                  <a:cubicBezTo>
                    <a:pt x="711" y="1505"/>
                    <a:pt x="861" y="1548"/>
                    <a:pt x="1008" y="1548"/>
                  </a:cubicBezTo>
                  <a:cubicBezTo>
                    <a:pt x="1455" y="1548"/>
                    <a:pt x="1865" y="1145"/>
                    <a:pt x="1775" y="634"/>
                  </a:cubicBezTo>
                  <a:cubicBezTo>
                    <a:pt x="1701" y="266"/>
                    <a:pt x="1387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8"/>
            <p:cNvSpPr/>
            <p:nvPr/>
          </p:nvSpPr>
          <p:spPr>
            <a:xfrm>
              <a:off x="36008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8"/>
            <p:cNvSpPr/>
            <p:nvPr/>
          </p:nvSpPr>
          <p:spPr>
            <a:xfrm>
              <a:off x="355727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8"/>
            <p:cNvSpPr/>
            <p:nvPr/>
          </p:nvSpPr>
          <p:spPr>
            <a:xfrm>
              <a:off x="36107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8"/>
            <p:cNvSpPr/>
            <p:nvPr/>
          </p:nvSpPr>
          <p:spPr>
            <a:xfrm>
              <a:off x="3512625" y="2982275"/>
              <a:ext cx="194100" cy="17422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8"/>
            <p:cNvSpPr/>
            <p:nvPr/>
          </p:nvSpPr>
          <p:spPr>
            <a:xfrm>
              <a:off x="38763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8"/>
            <p:cNvSpPr/>
            <p:nvPr/>
          </p:nvSpPr>
          <p:spPr>
            <a:xfrm>
              <a:off x="39790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8"/>
            <p:cNvSpPr/>
            <p:nvPr/>
          </p:nvSpPr>
          <p:spPr>
            <a:xfrm>
              <a:off x="3831725" y="2900125"/>
              <a:ext cx="268200" cy="266625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8"/>
            <p:cNvSpPr/>
            <p:nvPr/>
          </p:nvSpPr>
          <p:spPr>
            <a:xfrm>
              <a:off x="3488825" y="3304550"/>
              <a:ext cx="270875" cy="337750"/>
            </a:xfrm>
            <a:custGeom>
              <a:avLst/>
              <a:gdLst/>
              <a:ahLst/>
              <a:cxnLst/>
              <a:rect l="l" t="t" r="r" b="b"/>
              <a:pathLst>
                <a:path w="10835" h="13510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73"/>
                    <a:pt x="4751" y="1364"/>
                    <a:pt x="4632" y="1519"/>
                  </a:cubicBezTo>
                  <a:lnTo>
                    <a:pt x="3834" y="1662"/>
                  </a:lnTo>
                  <a:cubicBezTo>
                    <a:pt x="3655" y="1566"/>
                    <a:pt x="3536" y="1400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60" y="2722"/>
                  </a:moveTo>
                  <a:cubicBezTo>
                    <a:pt x="8116" y="2722"/>
                    <a:pt x="8342" y="2901"/>
                    <a:pt x="8394" y="3162"/>
                  </a:cubicBezTo>
                  <a:lnTo>
                    <a:pt x="9775" y="10746"/>
                  </a:lnTo>
                  <a:cubicBezTo>
                    <a:pt x="9835" y="11044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5"/>
                    <a:pt x="2429" y="12068"/>
                  </a:cubicBezTo>
                  <a:lnTo>
                    <a:pt x="1048" y="4507"/>
                  </a:lnTo>
                  <a:cubicBezTo>
                    <a:pt x="1000" y="4210"/>
                    <a:pt x="1191" y="3924"/>
                    <a:pt x="1500" y="3864"/>
                  </a:cubicBezTo>
                  <a:lnTo>
                    <a:pt x="2239" y="3733"/>
                  </a:lnTo>
                  <a:cubicBezTo>
                    <a:pt x="2280" y="3942"/>
                    <a:pt x="2460" y="4087"/>
                    <a:pt x="2664" y="4087"/>
                  </a:cubicBezTo>
                  <a:cubicBezTo>
                    <a:pt x="2693" y="4087"/>
                    <a:pt x="2721" y="4084"/>
                    <a:pt x="2751" y="4079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8" y="2726"/>
                    <a:pt x="7824" y="2722"/>
                    <a:pt x="7860" y="2722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7"/>
                    <a:pt x="3941" y="19"/>
                  </a:cubicBezTo>
                  <a:cubicBezTo>
                    <a:pt x="3358" y="126"/>
                    <a:pt x="2965" y="697"/>
                    <a:pt x="3072" y="1281"/>
                  </a:cubicBezTo>
                  <a:cubicBezTo>
                    <a:pt x="3096" y="1459"/>
                    <a:pt x="3179" y="1626"/>
                    <a:pt x="3286" y="1757"/>
                  </a:cubicBezTo>
                  <a:lnTo>
                    <a:pt x="2512" y="1912"/>
                  </a:lnTo>
                  <a:cubicBezTo>
                    <a:pt x="2191" y="1971"/>
                    <a:pt x="1977" y="2281"/>
                    <a:pt x="2036" y="2590"/>
                  </a:cubicBezTo>
                  <a:lnTo>
                    <a:pt x="2084" y="2876"/>
                  </a:lnTo>
                  <a:lnTo>
                    <a:pt x="798" y="3102"/>
                  </a:lnTo>
                  <a:cubicBezTo>
                    <a:pt x="310" y="3197"/>
                    <a:pt x="0" y="3662"/>
                    <a:pt x="84" y="4150"/>
                  </a:cubicBezTo>
                  <a:lnTo>
                    <a:pt x="1655" y="12770"/>
                  </a:lnTo>
                  <a:cubicBezTo>
                    <a:pt x="1740" y="13206"/>
                    <a:pt x="2120" y="13510"/>
                    <a:pt x="2540" y="13510"/>
                  </a:cubicBezTo>
                  <a:cubicBezTo>
                    <a:pt x="2590" y="13510"/>
                    <a:pt x="2640" y="13505"/>
                    <a:pt x="2691" y="13496"/>
                  </a:cubicBezTo>
                  <a:lnTo>
                    <a:pt x="10037" y="12151"/>
                  </a:lnTo>
                  <a:cubicBezTo>
                    <a:pt x="10513" y="12068"/>
                    <a:pt x="10835" y="11591"/>
                    <a:pt x="10752" y="11115"/>
                  </a:cubicBezTo>
                  <a:lnTo>
                    <a:pt x="9180" y="2483"/>
                  </a:lnTo>
                  <a:cubicBezTo>
                    <a:pt x="9095" y="2047"/>
                    <a:pt x="8715" y="1744"/>
                    <a:pt x="8287" y="1744"/>
                  </a:cubicBezTo>
                  <a:cubicBezTo>
                    <a:pt x="8236" y="1744"/>
                    <a:pt x="8184" y="1748"/>
                    <a:pt x="8132" y="1757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6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900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8"/>
            <p:cNvSpPr/>
            <p:nvPr/>
          </p:nvSpPr>
          <p:spPr>
            <a:xfrm>
              <a:off x="3536750" y="3425775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3" y="1505"/>
                    <a:pt x="865" y="1549"/>
                    <a:pt x="1012" y="1549"/>
                  </a:cubicBezTo>
                  <a:cubicBezTo>
                    <a:pt x="1460" y="1549"/>
                    <a:pt x="1864" y="1146"/>
                    <a:pt x="1774" y="634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8"/>
            <p:cNvSpPr/>
            <p:nvPr/>
          </p:nvSpPr>
          <p:spPr>
            <a:xfrm>
              <a:off x="3589550" y="3414500"/>
              <a:ext cx="96825" cy="33725"/>
            </a:xfrm>
            <a:custGeom>
              <a:avLst/>
              <a:gdLst/>
              <a:ahLst/>
              <a:cxnLst/>
              <a:rect l="l" t="t" r="r" b="b"/>
              <a:pathLst>
                <a:path w="3873" h="1349" extrusionOk="0">
                  <a:moveTo>
                    <a:pt x="3265" y="1"/>
                  </a:moveTo>
                  <a:cubicBezTo>
                    <a:pt x="3229" y="1"/>
                    <a:pt x="3191" y="5"/>
                    <a:pt x="3151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0" y="567"/>
                    <a:pt x="107" y="1349"/>
                    <a:pt x="597" y="1349"/>
                  </a:cubicBezTo>
                  <a:cubicBezTo>
                    <a:pt x="632" y="1349"/>
                    <a:pt x="670" y="1344"/>
                    <a:pt x="710" y="1336"/>
                  </a:cubicBezTo>
                  <a:lnTo>
                    <a:pt x="3317" y="871"/>
                  </a:lnTo>
                  <a:cubicBezTo>
                    <a:pt x="3873" y="793"/>
                    <a:pt x="3765" y="1"/>
                    <a:pt x="326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8"/>
            <p:cNvSpPr/>
            <p:nvPr/>
          </p:nvSpPr>
          <p:spPr>
            <a:xfrm>
              <a:off x="35465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80" y="1"/>
                    <a:pt x="931" y="6"/>
                    <a:pt x="882" y="15"/>
                  </a:cubicBezTo>
                  <a:cubicBezTo>
                    <a:pt x="203" y="134"/>
                    <a:pt x="1" y="1015"/>
                    <a:pt x="572" y="1408"/>
                  </a:cubicBezTo>
                  <a:cubicBezTo>
                    <a:pt x="711" y="1505"/>
                    <a:pt x="861" y="1549"/>
                    <a:pt x="1008" y="1549"/>
                  </a:cubicBezTo>
                  <a:cubicBezTo>
                    <a:pt x="1455" y="1549"/>
                    <a:pt x="1865" y="1146"/>
                    <a:pt x="1775" y="635"/>
                  </a:cubicBezTo>
                  <a:cubicBezTo>
                    <a:pt x="1701" y="267"/>
                    <a:pt x="1387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8"/>
            <p:cNvSpPr/>
            <p:nvPr/>
          </p:nvSpPr>
          <p:spPr>
            <a:xfrm>
              <a:off x="36007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7" y="3"/>
                  </a:cubicBezTo>
                  <a:lnTo>
                    <a:pt x="501" y="467"/>
                  </a:lnTo>
                  <a:cubicBezTo>
                    <a:pt x="1" y="619"/>
                    <a:pt x="114" y="1350"/>
                    <a:pt x="620" y="1350"/>
                  </a:cubicBezTo>
                  <a:cubicBezTo>
                    <a:pt x="631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8"/>
            <p:cNvSpPr/>
            <p:nvPr/>
          </p:nvSpPr>
          <p:spPr>
            <a:xfrm>
              <a:off x="355727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5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8"/>
            <p:cNvSpPr/>
            <p:nvPr/>
          </p:nvSpPr>
          <p:spPr>
            <a:xfrm>
              <a:off x="361095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0" y="616"/>
                    <a:pt x="120" y="1348"/>
                    <a:pt x="628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59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8"/>
            <p:cNvSpPr/>
            <p:nvPr/>
          </p:nvSpPr>
          <p:spPr>
            <a:xfrm>
              <a:off x="3513825" y="3776475"/>
              <a:ext cx="192900" cy="173675"/>
            </a:xfrm>
            <a:custGeom>
              <a:avLst/>
              <a:gdLst/>
              <a:ahLst/>
              <a:cxnLst/>
              <a:rect l="l" t="t" r="r" b="b"/>
              <a:pathLst>
                <a:path w="7716" h="6947" extrusionOk="0">
                  <a:moveTo>
                    <a:pt x="3892" y="1"/>
                  </a:moveTo>
                  <a:cubicBezTo>
                    <a:pt x="2858" y="1"/>
                    <a:pt x="1840" y="470"/>
                    <a:pt x="1179" y="1346"/>
                  </a:cubicBezTo>
                  <a:lnTo>
                    <a:pt x="6906" y="4978"/>
                  </a:lnTo>
                  <a:cubicBezTo>
                    <a:pt x="7716" y="3406"/>
                    <a:pt x="7192" y="1477"/>
                    <a:pt x="5703" y="525"/>
                  </a:cubicBezTo>
                  <a:cubicBezTo>
                    <a:pt x="5144" y="171"/>
                    <a:pt x="4515" y="1"/>
                    <a:pt x="3892" y="1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61"/>
                    <a:pt x="477" y="5478"/>
                    <a:pt x="1953" y="6418"/>
                  </a:cubicBezTo>
                  <a:cubicBezTo>
                    <a:pt x="2522" y="6775"/>
                    <a:pt x="3157" y="6947"/>
                    <a:pt x="3786" y="6947"/>
                  </a:cubicBezTo>
                  <a:cubicBezTo>
                    <a:pt x="4816" y="6947"/>
                    <a:pt x="5828" y="6486"/>
                    <a:pt x="6501" y="5621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8"/>
            <p:cNvSpPr/>
            <p:nvPr/>
          </p:nvSpPr>
          <p:spPr>
            <a:xfrm>
              <a:off x="3876375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8"/>
            <p:cNvSpPr/>
            <p:nvPr/>
          </p:nvSpPr>
          <p:spPr>
            <a:xfrm>
              <a:off x="39790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8"/>
            <p:cNvSpPr/>
            <p:nvPr/>
          </p:nvSpPr>
          <p:spPr>
            <a:xfrm>
              <a:off x="38317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8"/>
            <p:cNvSpPr/>
            <p:nvPr/>
          </p:nvSpPr>
          <p:spPr>
            <a:xfrm>
              <a:off x="3488825" y="4098700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8"/>
            <p:cNvSpPr/>
            <p:nvPr/>
          </p:nvSpPr>
          <p:spPr>
            <a:xfrm>
              <a:off x="353675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8"/>
            <p:cNvSpPr/>
            <p:nvPr/>
          </p:nvSpPr>
          <p:spPr>
            <a:xfrm>
              <a:off x="3589975" y="4208750"/>
              <a:ext cx="95975" cy="33525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8"/>
            <p:cNvSpPr/>
            <p:nvPr/>
          </p:nvSpPr>
          <p:spPr>
            <a:xfrm>
              <a:off x="35465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8"/>
            <p:cNvSpPr/>
            <p:nvPr/>
          </p:nvSpPr>
          <p:spPr>
            <a:xfrm>
              <a:off x="36007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8"/>
            <p:cNvSpPr/>
            <p:nvPr/>
          </p:nvSpPr>
          <p:spPr>
            <a:xfrm>
              <a:off x="355727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8"/>
            <p:cNvSpPr/>
            <p:nvPr/>
          </p:nvSpPr>
          <p:spPr>
            <a:xfrm>
              <a:off x="36108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8"/>
            <p:cNvSpPr/>
            <p:nvPr/>
          </p:nvSpPr>
          <p:spPr>
            <a:xfrm>
              <a:off x="3512625" y="4570700"/>
              <a:ext cx="194100" cy="174075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8"/>
            <p:cNvSpPr/>
            <p:nvPr/>
          </p:nvSpPr>
          <p:spPr>
            <a:xfrm>
              <a:off x="38763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8"/>
            <p:cNvSpPr/>
            <p:nvPr/>
          </p:nvSpPr>
          <p:spPr>
            <a:xfrm>
              <a:off x="39790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8"/>
            <p:cNvSpPr/>
            <p:nvPr/>
          </p:nvSpPr>
          <p:spPr>
            <a:xfrm>
              <a:off x="38317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8"/>
            <p:cNvSpPr/>
            <p:nvPr/>
          </p:nvSpPr>
          <p:spPr>
            <a:xfrm>
              <a:off x="2694375" y="921250"/>
              <a:ext cx="271475" cy="338100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8"/>
            <p:cNvSpPr/>
            <p:nvPr/>
          </p:nvSpPr>
          <p:spPr>
            <a:xfrm>
              <a:off x="274260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8"/>
            <p:cNvSpPr/>
            <p:nvPr/>
          </p:nvSpPr>
          <p:spPr>
            <a:xfrm>
              <a:off x="2795450" y="1031775"/>
              <a:ext cx="96450" cy="33875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8"/>
            <p:cNvSpPr/>
            <p:nvPr/>
          </p:nvSpPr>
          <p:spPr>
            <a:xfrm>
              <a:off x="275242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8"/>
            <p:cNvSpPr/>
            <p:nvPr/>
          </p:nvSpPr>
          <p:spPr>
            <a:xfrm>
              <a:off x="28063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8"/>
            <p:cNvSpPr/>
            <p:nvPr/>
          </p:nvSpPr>
          <p:spPr>
            <a:xfrm>
              <a:off x="27631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8"/>
            <p:cNvSpPr/>
            <p:nvPr/>
          </p:nvSpPr>
          <p:spPr>
            <a:xfrm>
              <a:off x="28165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8"/>
            <p:cNvSpPr/>
            <p:nvPr/>
          </p:nvSpPr>
          <p:spPr>
            <a:xfrm>
              <a:off x="2718475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8"/>
            <p:cNvSpPr/>
            <p:nvPr/>
          </p:nvSpPr>
          <p:spPr>
            <a:xfrm>
              <a:off x="3082225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8"/>
            <p:cNvSpPr/>
            <p:nvPr/>
          </p:nvSpPr>
          <p:spPr>
            <a:xfrm>
              <a:off x="318490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8"/>
            <p:cNvSpPr/>
            <p:nvPr/>
          </p:nvSpPr>
          <p:spPr>
            <a:xfrm>
              <a:off x="3037575" y="1311750"/>
              <a:ext cx="267900" cy="266650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8"/>
            <p:cNvSpPr/>
            <p:nvPr/>
          </p:nvSpPr>
          <p:spPr>
            <a:xfrm>
              <a:off x="26946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8"/>
            <p:cNvSpPr/>
            <p:nvPr/>
          </p:nvSpPr>
          <p:spPr>
            <a:xfrm>
              <a:off x="274260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8"/>
            <p:cNvSpPr/>
            <p:nvPr/>
          </p:nvSpPr>
          <p:spPr>
            <a:xfrm>
              <a:off x="2795100" y="1825825"/>
              <a:ext cx="97250" cy="34100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8"/>
            <p:cNvSpPr/>
            <p:nvPr/>
          </p:nvSpPr>
          <p:spPr>
            <a:xfrm>
              <a:off x="275242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8"/>
            <p:cNvSpPr/>
            <p:nvPr/>
          </p:nvSpPr>
          <p:spPr>
            <a:xfrm>
              <a:off x="2806400" y="18798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8"/>
            <p:cNvSpPr/>
            <p:nvPr/>
          </p:nvSpPr>
          <p:spPr>
            <a:xfrm>
              <a:off x="2763125" y="1948900"/>
              <a:ext cx="46325" cy="38625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8"/>
            <p:cNvSpPr/>
            <p:nvPr/>
          </p:nvSpPr>
          <p:spPr>
            <a:xfrm>
              <a:off x="281680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27184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5" y="0"/>
                  </a:moveTo>
                  <a:cubicBezTo>
                    <a:pt x="2913" y="0"/>
                    <a:pt x="1896" y="464"/>
                    <a:pt x="1215" y="1338"/>
                  </a:cubicBezTo>
                  <a:lnTo>
                    <a:pt x="6954" y="4957"/>
                  </a:lnTo>
                  <a:cubicBezTo>
                    <a:pt x="7728" y="3398"/>
                    <a:pt x="7240" y="1469"/>
                    <a:pt x="5775" y="528"/>
                  </a:cubicBezTo>
                  <a:cubicBezTo>
                    <a:pt x="5208" y="172"/>
                    <a:pt x="4574" y="0"/>
                    <a:pt x="3945" y="0"/>
                  </a:cubicBezTo>
                  <a:close/>
                  <a:moveTo>
                    <a:pt x="810" y="1981"/>
                  </a:moveTo>
                  <a:cubicBezTo>
                    <a:pt x="1" y="3552"/>
                    <a:pt x="525" y="5481"/>
                    <a:pt x="2013" y="6422"/>
                  </a:cubicBezTo>
                  <a:cubicBezTo>
                    <a:pt x="2577" y="6775"/>
                    <a:pt x="3207" y="6946"/>
                    <a:pt x="3830" y="6946"/>
                  </a:cubicBezTo>
                  <a:cubicBezTo>
                    <a:pt x="4864" y="6946"/>
                    <a:pt x="5881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30819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31849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3037575" y="2105900"/>
              <a:ext cx="267900" cy="266700"/>
            </a:xfrm>
            <a:custGeom>
              <a:avLst/>
              <a:gdLst/>
              <a:ahLst/>
              <a:cxnLst/>
              <a:rect l="l" t="t" r="r" b="b"/>
              <a:pathLst>
                <a:path w="10716" h="10668" extrusionOk="0">
                  <a:moveTo>
                    <a:pt x="4998" y="1"/>
                  </a:moveTo>
                  <a:cubicBezTo>
                    <a:pt x="4820" y="1"/>
                    <a:pt x="4665" y="134"/>
                    <a:pt x="4644" y="316"/>
                  </a:cubicBezTo>
                  <a:lnTo>
                    <a:pt x="4191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7" y="10668"/>
                    <a:pt x="5718" y="10668"/>
                  </a:cubicBezTo>
                  <a:cubicBezTo>
                    <a:pt x="5896" y="10668"/>
                    <a:pt x="6051" y="10533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85"/>
                  </a:lnTo>
                  <a:cubicBezTo>
                    <a:pt x="7382" y="471"/>
                    <a:pt x="7239" y="292"/>
                    <a:pt x="7037" y="256"/>
                  </a:cubicBezTo>
                  <a:lnTo>
                    <a:pt x="5060" y="6"/>
                  </a:lnTo>
                  <a:cubicBezTo>
                    <a:pt x="5039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26946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5" y="994"/>
                  </a:cubicBezTo>
                  <a:cubicBezTo>
                    <a:pt x="4810" y="1185"/>
                    <a:pt x="4751" y="1387"/>
                    <a:pt x="4620" y="1530"/>
                  </a:cubicBezTo>
                  <a:lnTo>
                    <a:pt x="3834" y="1685"/>
                  </a:lnTo>
                  <a:cubicBezTo>
                    <a:pt x="3667" y="1590"/>
                    <a:pt x="3536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9" y="431"/>
                    <a:pt x="4145" y="431"/>
                  </a:cubicBezTo>
                  <a:close/>
                  <a:moveTo>
                    <a:pt x="7860" y="2745"/>
                  </a:moveTo>
                  <a:cubicBezTo>
                    <a:pt x="8116" y="2745"/>
                    <a:pt x="8342" y="2924"/>
                    <a:pt x="8394" y="3185"/>
                  </a:cubicBezTo>
                  <a:lnTo>
                    <a:pt x="9775" y="10757"/>
                  </a:lnTo>
                  <a:cubicBezTo>
                    <a:pt x="9835" y="11055"/>
                    <a:pt x="9632" y="11341"/>
                    <a:pt x="9335" y="11388"/>
                  </a:cubicBezTo>
                  <a:lnTo>
                    <a:pt x="3072" y="12531"/>
                  </a:lnTo>
                  <a:cubicBezTo>
                    <a:pt x="3037" y="12538"/>
                    <a:pt x="3002" y="12542"/>
                    <a:pt x="2968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45"/>
                  </a:lnTo>
                  <a:cubicBezTo>
                    <a:pt x="2282" y="3955"/>
                    <a:pt x="2463" y="4110"/>
                    <a:pt x="2669" y="4110"/>
                  </a:cubicBezTo>
                  <a:cubicBezTo>
                    <a:pt x="2696" y="4110"/>
                    <a:pt x="2723" y="4107"/>
                    <a:pt x="2751" y="4102"/>
                  </a:cubicBezTo>
                  <a:lnTo>
                    <a:pt x="6668" y="3399"/>
                  </a:lnTo>
                  <a:cubicBezTo>
                    <a:pt x="6894" y="3352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8" y="2749"/>
                    <a:pt x="7825" y="2745"/>
                    <a:pt x="7860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80"/>
                    <a:pt x="2036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4" y="4149"/>
                  </a:cubicBezTo>
                  <a:lnTo>
                    <a:pt x="1655" y="12781"/>
                  </a:lnTo>
                  <a:cubicBezTo>
                    <a:pt x="1739" y="13212"/>
                    <a:pt x="2110" y="13512"/>
                    <a:pt x="2531" y="13512"/>
                  </a:cubicBezTo>
                  <a:cubicBezTo>
                    <a:pt x="2588" y="13512"/>
                    <a:pt x="2645" y="13507"/>
                    <a:pt x="2703" y="13496"/>
                  </a:cubicBezTo>
                  <a:lnTo>
                    <a:pt x="10037" y="12162"/>
                  </a:lnTo>
                  <a:cubicBezTo>
                    <a:pt x="10525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9" y="1755"/>
                    <a:pt x="8303" y="1755"/>
                  </a:cubicBezTo>
                  <a:cubicBezTo>
                    <a:pt x="8251" y="1755"/>
                    <a:pt x="8198" y="1759"/>
                    <a:pt x="8144" y="1768"/>
                  </a:cubicBezTo>
                  <a:lnTo>
                    <a:pt x="6858" y="2006"/>
                  </a:lnTo>
                  <a:lnTo>
                    <a:pt x="6799" y="1732"/>
                  </a:lnTo>
                  <a:cubicBezTo>
                    <a:pt x="6745" y="1442"/>
                    <a:pt x="6497" y="1249"/>
                    <a:pt x="6213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74260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1" y="0"/>
                  </a:moveTo>
                  <a:cubicBezTo>
                    <a:pt x="968" y="0"/>
                    <a:pt x="924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69" y="0"/>
                    <a:pt x="1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795525" y="2620125"/>
              <a:ext cx="96450" cy="33850"/>
            </a:xfrm>
            <a:custGeom>
              <a:avLst/>
              <a:gdLst/>
              <a:ahLst/>
              <a:cxnLst/>
              <a:rect l="l" t="t" r="r" b="b"/>
              <a:pathLst>
                <a:path w="3858" h="1354" extrusionOk="0">
                  <a:moveTo>
                    <a:pt x="3252" y="0"/>
                  </a:moveTo>
                  <a:cubicBezTo>
                    <a:pt x="3218" y="0"/>
                    <a:pt x="3183" y="4"/>
                    <a:pt x="3146" y="11"/>
                  </a:cubicBezTo>
                  <a:lnTo>
                    <a:pt x="550" y="487"/>
                  </a:lnTo>
                  <a:cubicBezTo>
                    <a:pt x="1" y="588"/>
                    <a:pt x="117" y="1354"/>
                    <a:pt x="609" y="1354"/>
                  </a:cubicBezTo>
                  <a:cubicBezTo>
                    <a:pt x="639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57" y="0"/>
                    <a:pt x="32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275242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6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2806400" y="2673950"/>
              <a:ext cx="93975" cy="33725"/>
            </a:xfrm>
            <a:custGeom>
              <a:avLst/>
              <a:gdLst/>
              <a:ahLst/>
              <a:cxnLst/>
              <a:rect l="l" t="t" r="r" b="b"/>
              <a:pathLst>
                <a:path w="3759" h="1349" extrusionOk="0">
                  <a:moveTo>
                    <a:pt x="3139" y="0"/>
                  </a:moveTo>
                  <a:cubicBezTo>
                    <a:pt x="3127" y="0"/>
                    <a:pt x="3116" y="1"/>
                    <a:pt x="3104" y="1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27631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81660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5" y="1354"/>
                    <a:pt x="614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79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718475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3082225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70" y="5308"/>
                    <a:pt x="1831" y="5629"/>
                    <a:pt x="2504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72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31849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30375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694675" y="3303975"/>
              <a:ext cx="271175" cy="338125"/>
            </a:xfrm>
            <a:custGeom>
              <a:avLst/>
              <a:gdLst/>
              <a:ahLst/>
              <a:cxnLst/>
              <a:rect l="l" t="t" r="r" b="b"/>
              <a:pathLst>
                <a:path w="10847" h="13525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96"/>
                    <a:pt x="4751" y="1387"/>
                    <a:pt x="4620" y="1542"/>
                  </a:cubicBezTo>
                  <a:lnTo>
                    <a:pt x="3834" y="1685"/>
                  </a:lnTo>
                  <a:cubicBezTo>
                    <a:pt x="3656" y="1589"/>
                    <a:pt x="3536" y="1423"/>
                    <a:pt x="3501" y="1232"/>
                  </a:cubicBez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2" y="2934"/>
                    <a:pt x="8394" y="3197"/>
                  </a:cubicBezTo>
                  <a:lnTo>
                    <a:pt x="9775" y="10769"/>
                  </a:lnTo>
                  <a:cubicBezTo>
                    <a:pt x="9823" y="11055"/>
                    <a:pt x="9632" y="11341"/>
                    <a:pt x="9347" y="11400"/>
                  </a:cubicBezTo>
                  <a:lnTo>
                    <a:pt x="3072" y="12543"/>
                  </a:lnTo>
                  <a:cubicBezTo>
                    <a:pt x="3043" y="12548"/>
                    <a:pt x="3014" y="12550"/>
                    <a:pt x="2985" y="12550"/>
                  </a:cubicBezTo>
                  <a:cubicBezTo>
                    <a:pt x="2721" y="12550"/>
                    <a:pt x="2484" y="12359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56"/>
                  </a:lnTo>
                  <a:cubicBezTo>
                    <a:pt x="2282" y="3956"/>
                    <a:pt x="2472" y="4110"/>
                    <a:pt x="2680" y="4110"/>
                  </a:cubicBezTo>
                  <a:cubicBezTo>
                    <a:pt x="2707" y="4110"/>
                    <a:pt x="2735" y="4107"/>
                    <a:pt x="2763" y="4102"/>
                  </a:cubicBezTo>
                  <a:lnTo>
                    <a:pt x="6668" y="3399"/>
                  </a:lnTo>
                  <a:cubicBezTo>
                    <a:pt x="6894" y="3351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6" y="2749"/>
                    <a:pt x="7821" y="2746"/>
                    <a:pt x="7856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94"/>
                    <a:pt x="1977" y="2292"/>
                    <a:pt x="2036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20"/>
                    <a:pt x="0" y="3685"/>
                    <a:pt x="84" y="4173"/>
                  </a:cubicBezTo>
                  <a:lnTo>
                    <a:pt x="1655" y="12793"/>
                  </a:lnTo>
                  <a:cubicBezTo>
                    <a:pt x="1739" y="13223"/>
                    <a:pt x="2110" y="13524"/>
                    <a:pt x="2531" y="13524"/>
                  </a:cubicBezTo>
                  <a:cubicBezTo>
                    <a:pt x="2588" y="13524"/>
                    <a:pt x="2645" y="13519"/>
                    <a:pt x="2703" y="13507"/>
                  </a:cubicBezTo>
                  <a:lnTo>
                    <a:pt x="10037" y="12174"/>
                  </a:lnTo>
                  <a:cubicBezTo>
                    <a:pt x="10525" y="12079"/>
                    <a:pt x="10847" y="11614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9"/>
                    <a:pt x="8144" y="1780"/>
                  </a:cubicBezTo>
                  <a:lnTo>
                    <a:pt x="6858" y="2018"/>
                  </a:lnTo>
                  <a:lnTo>
                    <a:pt x="6799" y="1744"/>
                  </a:lnTo>
                  <a:cubicBezTo>
                    <a:pt x="6746" y="1459"/>
                    <a:pt x="6506" y="1258"/>
                    <a:pt x="6227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742600" y="342587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0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2795100" y="3414475"/>
              <a:ext cx="97350" cy="33750"/>
            </a:xfrm>
            <a:custGeom>
              <a:avLst/>
              <a:gdLst/>
              <a:ahLst/>
              <a:cxnLst/>
              <a:rect l="l" t="t" r="r" b="b"/>
              <a:pathLst>
                <a:path w="3894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63" y="3"/>
                  </a:lnTo>
                  <a:lnTo>
                    <a:pt x="567" y="479"/>
                  </a:lnTo>
                  <a:cubicBezTo>
                    <a:pt x="1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18" y="872"/>
                  </a:lnTo>
                  <a:cubicBezTo>
                    <a:pt x="3893" y="817"/>
                    <a:pt x="3790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275242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2806300" y="346835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2"/>
                    <a:pt x="3108" y="3"/>
                  </a:cubicBezTo>
                  <a:lnTo>
                    <a:pt x="512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763125" y="35371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6"/>
                    <a:pt x="1001" y="1546"/>
                  </a:cubicBezTo>
                  <a:cubicBezTo>
                    <a:pt x="1450" y="1546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81680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1" y="616"/>
                    <a:pt x="120" y="1348"/>
                    <a:pt x="617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71" y="882"/>
                  </a:lnTo>
                  <a:cubicBezTo>
                    <a:pt x="3776" y="744"/>
                    <a:pt x="3662" y="10"/>
                    <a:pt x="3163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27184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2" y="0"/>
                    <a:pt x="1896" y="466"/>
                    <a:pt x="1215" y="1331"/>
                  </a:cubicBezTo>
                  <a:lnTo>
                    <a:pt x="6954" y="4963"/>
                  </a:lnTo>
                  <a:cubicBezTo>
                    <a:pt x="7728" y="3391"/>
                    <a:pt x="7240" y="1474"/>
                    <a:pt x="5775" y="534"/>
                  </a:cubicBezTo>
                  <a:cubicBezTo>
                    <a:pt x="5207" y="173"/>
                    <a:pt x="4573" y="0"/>
                    <a:pt x="3944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1" y="3546"/>
                    <a:pt x="525" y="5475"/>
                    <a:pt x="2013" y="6415"/>
                  </a:cubicBezTo>
                  <a:cubicBezTo>
                    <a:pt x="2580" y="6775"/>
                    <a:pt x="3213" y="6948"/>
                    <a:pt x="3839" y="6948"/>
                  </a:cubicBezTo>
                  <a:cubicBezTo>
                    <a:pt x="4870" y="6948"/>
                    <a:pt x="5883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30819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67" y="4561"/>
                  </a:cubicBezTo>
                  <a:lnTo>
                    <a:pt x="774" y="4727"/>
                  </a:lnTo>
                  <a:cubicBezTo>
                    <a:pt x="1184" y="5323"/>
                    <a:pt x="1849" y="5644"/>
                    <a:pt x="2525" y="5644"/>
                  </a:cubicBezTo>
                  <a:cubicBezTo>
                    <a:pt x="2931" y="5644"/>
                    <a:pt x="3342" y="5528"/>
                    <a:pt x="3703" y="5287"/>
                  </a:cubicBezTo>
                  <a:lnTo>
                    <a:pt x="6084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31849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3037575" y="3693975"/>
              <a:ext cx="268200" cy="267150"/>
            </a:xfrm>
            <a:custGeom>
              <a:avLst/>
              <a:gdLst/>
              <a:ahLst/>
              <a:cxnLst/>
              <a:rect l="l" t="t" r="r" b="b"/>
              <a:pathLst>
                <a:path w="10728" h="10686" extrusionOk="0">
                  <a:moveTo>
                    <a:pt x="5016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1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34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68" y="10683"/>
                  </a:lnTo>
                  <a:cubicBezTo>
                    <a:pt x="5682" y="10685"/>
                    <a:pt x="5697" y="10685"/>
                    <a:pt x="5712" y="10685"/>
                  </a:cubicBezTo>
                  <a:cubicBezTo>
                    <a:pt x="5895" y="10685"/>
                    <a:pt x="6051" y="10549"/>
                    <a:pt x="6084" y="10361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3"/>
                  </a:cubicBezTo>
                  <a:lnTo>
                    <a:pt x="6894" y="4170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0"/>
                    <a:pt x="5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6946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274260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2795525" y="4208650"/>
              <a:ext cx="96375" cy="33625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275242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806300" y="42625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763125" y="4331350"/>
              <a:ext cx="46325" cy="38925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28166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2718475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3082225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31849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3037575" y="4488350"/>
              <a:ext cx="267900" cy="266925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900525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9484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20013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195827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01215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19686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20221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924050" y="1393950"/>
              <a:ext cx="194375" cy="174175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22877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3907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2434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900225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9484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2001250" y="1825875"/>
              <a:ext cx="96150" cy="34050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195827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01222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8"/>
            <p:cNvSpPr/>
            <p:nvPr/>
          </p:nvSpPr>
          <p:spPr>
            <a:xfrm>
              <a:off x="19686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8"/>
            <p:cNvSpPr/>
            <p:nvPr/>
          </p:nvSpPr>
          <p:spPr>
            <a:xfrm>
              <a:off x="20223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19252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4" y="0"/>
                    <a:pt x="1848" y="469"/>
                    <a:pt x="1179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3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22877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239077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2243425" y="2105675"/>
              <a:ext cx="268200" cy="266875"/>
            </a:xfrm>
            <a:custGeom>
              <a:avLst/>
              <a:gdLst/>
              <a:ahLst/>
              <a:cxnLst/>
              <a:rect l="l" t="t" r="r" b="b"/>
              <a:pathLst>
                <a:path w="10728" h="10675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3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40"/>
                    <a:pt x="346" y="6064"/>
                  </a:cubicBezTo>
                  <a:lnTo>
                    <a:pt x="346" y="6052"/>
                  </a:lnTo>
                  <a:lnTo>
                    <a:pt x="3822" y="6516"/>
                  </a:lnTo>
                  <a:lnTo>
                    <a:pt x="3370" y="9993"/>
                  </a:lnTo>
                  <a:cubicBezTo>
                    <a:pt x="3334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3" y="10673"/>
                    <a:pt x="5698" y="10674"/>
                    <a:pt x="5713" y="10674"/>
                  </a:cubicBezTo>
                  <a:cubicBezTo>
                    <a:pt x="5887" y="10674"/>
                    <a:pt x="6051" y="10548"/>
                    <a:pt x="6073" y="10362"/>
                  </a:cubicBezTo>
                  <a:lnTo>
                    <a:pt x="6537" y="6885"/>
                  </a:lnTo>
                  <a:lnTo>
                    <a:pt x="10014" y="7338"/>
                  </a:lnTo>
                  <a:cubicBezTo>
                    <a:pt x="10034" y="7341"/>
                    <a:pt x="10055" y="7343"/>
                    <a:pt x="10076" y="7343"/>
                  </a:cubicBezTo>
                  <a:cubicBezTo>
                    <a:pt x="10254" y="7343"/>
                    <a:pt x="10410" y="7208"/>
                    <a:pt x="10442" y="7016"/>
                  </a:cubicBezTo>
                  <a:lnTo>
                    <a:pt x="10692" y="5052"/>
                  </a:lnTo>
                  <a:cubicBezTo>
                    <a:pt x="10728" y="4849"/>
                    <a:pt x="10585" y="4659"/>
                    <a:pt x="10371" y="4635"/>
                  </a:cubicBezTo>
                  <a:lnTo>
                    <a:pt x="6894" y="4171"/>
                  </a:lnTo>
                  <a:lnTo>
                    <a:pt x="7358" y="694"/>
                  </a:lnTo>
                  <a:cubicBezTo>
                    <a:pt x="7382" y="480"/>
                    <a:pt x="7239" y="301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1900525" y="2510400"/>
              <a:ext cx="270900" cy="337175"/>
            </a:xfrm>
            <a:custGeom>
              <a:avLst/>
              <a:gdLst/>
              <a:ahLst/>
              <a:cxnLst/>
              <a:rect l="l" t="t" r="r" b="b"/>
              <a:pathLst>
                <a:path w="10836" h="13487" extrusionOk="0">
                  <a:moveTo>
                    <a:pt x="4140" y="408"/>
                  </a:moveTo>
                  <a:cubicBezTo>
                    <a:pt x="4430" y="408"/>
                    <a:pt x="4718" y="582"/>
                    <a:pt x="4775" y="971"/>
                  </a:cubicBezTo>
                  <a:cubicBezTo>
                    <a:pt x="4799" y="1162"/>
                    <a:pt x="4751" y="1364"/>
                    <a:pt x="4620" y="1507"/>
                  </a:cubicBezTo>
                  <a:lnTo>
                    <a:pt x="3834" y="1662"/>
                  </a:lnTo>
                  <a:cubicBezTo>
                    <a:pt x="3656" y="1567"/>
                    <a:pt x="3537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5" y="408"/>
                    <a:pt x="4140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0" y="2899"/>
                    <a:pt x="8382" y="3162"/>
                  </a:cubicBezTo>
                  <a:lnTo>
                    <a:pt x="9775" y="10734"/>
                  </a:lnTo>
                  <a:cubicBezTo>
                    <a:pt x="9823" y="11032"/>
                    <a:pt x="9633" y="11318"/>
                    <a:pt x="9323" y="11365"/>
                  </a:cubicBezTo>
                  <a:lnTo>
                    <a:pt x="3060" y="12508"/>
                  </a:lnTo>
                  <a:cubicBezTo>
                    <a:pt x="3025" y="12515"/>
                    <a:pt x="2990" y="12519"/>
                    <a:pt x="2956" y="12519"/>
                  </a:cubicBezTo>
                  <a:cubicBezTo>
                    <a:pt x="2699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989" y="4198"/>
                    <a:pt x="1191" y="3912"/>
                    <a:pt x="1489" y="3864"/>
                  </a:cubicBezTo>
                  <a:lnTo>
                    <a:pt x="2239" y="3722"/>
                  </a:lnTo>
                  <a:cubicBezTo>
                    <a:pt x="2270" y="3932"/>
                    <a:pt x="2451" y="4087"/>
                    <a:pt x="2657" y="4087"/>
                  </a:cubicBezTo>
                  <a:cubicBezTo>
                    <a:pt x="2684" y="4087"/>
                    <a:pt x="2711" y="4084"/>
                    <a:pt x="2739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01" y="2852"/>
                  </a:cubicBezTo>
                  <a:lnTo>
                    <a:pt x="7751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39" y="1"/>
                  </a:moveTo>
                  <a:cubicBezTo>
                    <a:pt x="4073" y="1"/>
                    <a:pt x="4008" y="7"/>
                    <a:pt x="3941" y="19"/>
                  </a:cubicBezTo>
                  <a:cubicBezTo>
                    <a:pt x="3346" y="126"/>
                    <a:pt x="2953" y="685"/>
                    <a:pt x="3072" y="1281"/>
                  </a:cubicBezTo>
                  <a:cubicBezTo>
                    <a:pt x="3096" y="1447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10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08" y="13486"/>
                    <a:pt x="2533" y="13486"/>
                  </a:cubicBezTo>
                  <a:cubicBezTo>
                    <a:pt x="2585" y="13486"/>
                    <a:pt x="2638" y="13482"/>
                    <a:pt x="2691" y="13473"/>
                  </a:cubicBezTo>
                  <a:lnTo>
                    <a:pt x="10025" y="12139"/>
                  </a:lnTo>
                  <a:cubicBezTo>
                    <a:pt x="10514" y="12044"/>
                    <a:pt x="10835" y="11580"/>
                    <a:pt x="10752" y="11091"/>
                  </a:cubicBezTo>
                  <a:lnTo>
                    <a:pt x="9168" y="2459"/>
                  </a:lnTo>
                  <a:cubicBezTo>
                    <a:pt x="9094" y="2025"/>
                    <a:pt x="8718" y="1732"/>
                    <a:pt x="8291" y="1732"/>
                  </a:cubicBezTo>
                  <a:cubicBezTo>
                    <a:pt x="8239" y="1732"/>
                    <a:pt x="8186" y="1736"/>
                    <a:pt x="8132" y="1745"/>
                  </a:cubicBezTo>
                  <a:lnTo>
                    <a:pt x="6847" y="1983"/>
                  </a:lnTo>
                  <a:lnTo>
                    <a:pt x="6799" y="1709"/>
                  </a:lnTo>
                  <a:cubicBezTo>
                    <a:pt x="6745" y="1419"/>
                    <a:pt x="6498" y="1226"/>
                    <a:pt x="6214" y="1226"/>
                  </a:cubicBezTo>
                  <a:cubicBezTo>
                    <a:pt x="6183" y="1226"/>
                    <a:pt x="6152" y="1228"/>
                    <a:pt x="6120" y="1233"/>
                  </a:cubicBezTo>
                  <a:lnTo>
                    <a:pt x="5168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48" y="1"/>
                    <a:pt x="413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19484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2001675" y="2620175"/>
              <a:ext cx="95400" cy="33800"/>
            </a:xfrm>
            <a:custGeom>
              <a:avLst/>
              <a:gdLst/>
              <a:ahLst/>
              <a:cxnLst/>
              <a:rect l="l" t="t" r="r" b="b"/>
              <a:pathLst>
                <a:path w="3816" h="1352" extrusionOk="0">
                  <a:moveTo>
                    <a:pt x="3217" y="0"/>
                  </a:moveTo>
                  <a:cubicBezTo>
                    <a:pt x="3187" y="0"/>
                    <a:pt x="3155" y="3"/>
                    <a:pt x="3122" y="9"/>
                  </a:cubicBezTo>
                  <a:lnTo>
                    <a:pt x="3134" y="9"/>
                  </a:ln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8" y="1352"/>
                    <a:pt x="660" y="1349"/>
                    <a:pt x="693" y="1343"/>
                  </a:cubicBezTo>
                  <a:lnTo>
                    <a:pt x="3277" y="866"/>
                  </a:lnTo>
                  <a:cubicBezTo>
                    <a:pt x="3815" y="777"/>
                    <a:pt x="3709" y="0"/>
                    <a:pt x="32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195827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191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201222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8"/>
            <p:cNvSpPr/>
            <p:nvPr/>
          </p:nvSpPr>
          <p:spPr>
            <a:xfrm>
              <a:off x="19686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1"/>
                  </a:cubicBezTo>
                  <a:cubicBezTo>
                    <a:pt x="191" y="131"/>
                    <a:pt x="1" y="1012"/>
                    <a:pt x="572" y="1404"/>
                  </a:cubicBezTo>
                  <a:cubicBezTo>
                    <a:pt x="711" y="1501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8"/>
            <p:cNvSpPr/>
            <p:nvPr/>
          </p:nvSpPr>
          <p:spPr>
            <a:xfrm>
              <a:off x="20221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3125" y="5"/>
                  </a:lnTo>
                  <a:lnTo>
                    <a:pt x="529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79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1924050" y="2982275"/>
              <a:ext cx="194375" cy="17422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8"/>
            <p:cNvSpPr/>
            <p:nvPr/>
          </p:nvSpPr>
          <p:spPr>
            <a:xfrm>
              <a:off x="2287775" y="2609075"/>
              <a:ext cx="152125" cy="140950"/>
            </a:xfrm>
            <a:custGeom>
              <a:avLst/>
              <a:gdLst/>
              <a:ahLst/>
              <a:cxnLst/>
              <a:rect l="l" t="t" r="r" b="b"/>
              <a:pathLst>
                <a:path w="6085" h="5638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69" y="5314"/>
                    <a:pt x="1827" y="5637"/>
                    <a:pt x="2499" y="5637"/>
                  </a:cubicBezTo>
                  <a:cubicBezTo>
                    <a:pt x="2910" y="5637"/>
                    <a:pt x="3325" y="5516"/>
                    <a:pt x="3691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8"/>
            <p:cNvSpPr/>
            <p:nvPr/>
          </p:nvSpPr>
          <p:spPr>
            <a:xfrm>
              <a:off x="239077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29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8"/>
            <p:cNvSpPr/>
            <p:nvPr/>
          </p:nvSpPr>
          <p:spPr>
            <a:xfrm>
              <a:off x="224342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8"/>
            <p:cNvSpPr/>
            <p:nvPr/>
          </p:nvSpPr>
          <p:spPr>
            <a:xfrm>
              <a:off x="1900225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9" y="412"/>
                  </a:moveTo>
                  <a:cubicBezTo>
                    <a:pt x="4446" y="412"/>
                    <a:pt x="4730" y="585"/>
                    <a:pt x="4787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46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9" y="412"/>
                  </a:cubicBezTo>
                  <a:close/>
                  <a:moveTo>
                    <a:pt x="7873" y="2722"/>
                  </a:moveTo>
                  <a:cubicBezTo>
                    <a:pt x="8128" y="2722"/>
                    <a:pt x="8353" y="2901"/>
                    <a:pt x="8394" y="3162"/>
                  </a:cubicBezTo>
                  <a:lnTo>
                    <a:pt x="9787" y="10746"/>
                  </a:lnTo>
                  <a:cubicBezTo>
                    <a:pt x="9835" y="11044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9" y="12527"/>
                    <a:pt x="2484" y="12345"/>
                    <a:pt x="2441" y="12068"/>
                  </a:cubicBezTo>
                  <a:lnTo>
                    <a:pt x="1060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2" y="3942"/>
                    <a:pt x="2460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906" y="3328"/>
                    <a:pt x="7061" y="3102"/>
                    <a:pt x="7013" y="2864"/>
                  </a:cubicBezTo>
                  <a:lnTo>
                    <a:pt x="7763" y="2733"/>
                  </a:lnTo>
                  <a:cubicBezTo>
                    <a:pt x="7800" y="2726"/>
                    <a:pt x="7837" y="2722"/>
                    <a:pt x="7873" y="2722"/>
                  </a:cubicBezTo>
                  <a:close/>
                  <a:moveTo>
                    <a:pt x="4146" y="1"/>
                  </a:moveTo>
                  <a:cubicBezTo>
                    <a:pt x="4083" y="1"/>
                    <a:pt x="4018" y="7"/>
                    <a:pt x="3953" y="19"/>
                  </a:cubicBezTo>
                  <a:cubicBezTo>
                    <a:pt x="3358" y="126"/>
                    <a:pt x="2965" y="697"/>
                    <a:pt x="3084" y="1281"/>
                  </a:cubicBezTo>
                  <a:cubicBezTo>
                    <a:pt x="3108" y="1459"/>
                    <a:pt x="3179" y="1626"/>
                    <a:pt x="3287" y="1757"/>
                  </a:cubicBezTo>
                  <a:lnTo>
                    <a:pt x="2513" y="1912"/>
                  </a:lnTo>
                  <a:cubicBezTo>
                    <a:pt x="2203" y="1971"/>
                    <a:pt x="1989" y="2281"/>
                    <a:pt x="2048" y="2590"/>
                  </a:cubicBezTo>
                  <a:lnTo>
                    <a:pt x="2096" y="2876"/>
                  </a:lnTo>
                  <a:lnTo>
                    <a:pt x="810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7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1" y="13505"/>
                    <a:pt x="2703" y="13496"/>
                  </a:cubicBezTo>
                  <a:lnTo>
                    <a:pt x="10037" y="12151"/>
                  </a:lnTo>
                  <a:cubicBezTo>
                    <a:pt x="10526" y="12068"/>
                    <a:pt x="10847" y="11591"/>
                    <a:pt x="10764" y="11115"/>
                  </a:cubicBezTo>
                  <a:lnTo>
                    <a:pt x="9180" y="2483"/>
                  </a:lnTo>
                  <a:cubicBezTo>
                    <a:pt x="9106" y="2047"/>
                    <a:pt x="8727" y="1744"/>
                    <a:pt x="8299" y="1744"/>
                  </a:cubicBezTo>
                  <a:cubicBezTo>
                    <a:pt x="8248" y="1744"/>
                    <a:pt x="8196" y="1748"/>
                    <a:pt x="8144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18" y="1235"/>
                    <a:pt x="6240" y="1235"/>
                  </a:cubicBezTo>
                  <a:cubicBezTo>
                    <a:pt x="6204" y="1235"/>
                    <a:pt x="6168" y="1238"/>
                    <a:pt x="6132" y="1245"/>
                  </a:cubicBezTo>
                  <a:lnTo>
                    <a:pt x="5180" y="1412"/>
                  </a:lnTo>
                  <a:cubicBezTo>
                    <a:pt x="5239" y="1245"/>
                    <a:pt x="5251" y="1066"/>
                    <a:pt x="5215" y="900"/>
                  </a:cubicBezTo>
                  <a:cubicBezTo>
                    <a:pt x="5120" y="370"/>
                    <a:pt x="4658" y="1"/>
                    <a:pt x="414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19484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3" y="1549"/>
                    <a:pt x="1861" y="1146"/>
                    <a:pt x="1762" y="634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2001250" y="3414500"/>
              <a:ext cx="96250" cy="33725"/>
            </a:xfrm>
            <a:custGeom>
              <a:avLst/>
              <a:gdLst/>
              <a:ahLst/>
              <a:cxnLst/>
              <a:rect l="l" t="t" r="r" b="b"/>
              <a:pathLst>
                <a:path w="3850" h="1349" extrusionOk="0">
                  <a:moveTo>
                    <a:pt x="3253" y="1"/>
                  </a:moveTo>
                  <a:cubicBezTo>
                    <a:pt x="3217" y="1"/>
                    <a:pt x="3179" y="5"/>
                    <a:pt x="3139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1" y="567"/>
                    <a:pt x="108" y="1349"/>
                    <a:pt x="597" y="1349"/>
                  </a:cubicBezTo>
                  <a:cubicBezTo>
                    <a:pt x="633" y="1349"/>
                    <a:pt x="670" y="1344"/>
                    <a:pt x="710" y="1336"/>
                  </a:cubicBezTo>
                  <a:lnTo>
                    <a:pt x="3294" y="871"/>
                  </a:lnTo>
                  <a:cubicBezTo>
                    <a:pt x="3849" y="793"/>
                    <a:pt x="3752" y="1"/>
                    <a:pt x="325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195827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201215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1968675" y="35371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5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2" y="1546"/>
                    <a:pt x="1008" y="1546"/>
                  </a:cubicBezTo>
                  <a:cubicBezTo>
                    <a:pt x="1455" y="1546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20223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16" y="1"/>
                  </a:moveTo>
                  <a:lnTo>
                    <a:pt x="520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2" y="1348"/>
                    <a:pt x="658" y="1348"/>
                    <a:pt x="675" y="1346"/>
                  </a:cubicBezTo>
                  <a:lnTo>
                    <a:pt x="3270" y="882"/>
                  </a:lnTo>
                  <a:cubicBezTo>
                    <a:pt x="3775" y="744"/>
                    <a:pt x="3661" y="10"/>
                    <a:pt x="3172" y="10"/>
                  </a:cubicBezTo>
                  <a:cubicBezTo>
                    <a:pt x="3154" y="10"/>
                    <a:pt x="3135" y="11"/>
                    <a:pt x="3116" y="13"/>
                  </a:cubicBezTo>
                  <a:lnTo>
                    <a:pt x="311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19252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4" y="1"/>
                    <a:pt x="1848" y="470"/>
                    <a:pt x="1179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3" y="6947"/>
                    <a:pt x="5841" y="6486"/>
                    <a:pt x="6513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2287775" y="3402925"/>
              <a:ext cx="152125" cy="141325"/>
            </a:xfrm>
            <a:custGeom>
              <a:avLst/>
              <a:gdLst/>
              <a:ahLst/>
              <a:cxnLst/>
              <a:rect l="l" t="t" r="r" b="b"/>
              <a:pathLst>
                <a:path w="6085" h="5653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55" y="4561"/>
                  </a:cubicBezTo>
                  <a:lnTo>
                    <a:pt x="762" y="4727"/>
                  </a:lnTo>
                  <a:cubicBezTo>
                    <a:pt x="1171" y="5328"/>
                    <a:pt x="1833" y="5652"/>
                    <a:pt x="2508" y="5652"/>
                  </a:cubicBezTo>
                  <a:cubicBezTo>
                    <a:pt x="2916" y="5652"/>
                    <a:pt x="3328" y="5534"/>
                    <a:pt x="3691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239077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29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8"/>
            <p:cNvSpPr/>
            <p:nvPr/>
          </p:nvSpPr>
          <p:spPr>
            <a:xfrm>
              <a:off x="22434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4"/>
                    <a:pt x="4644" y="315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8"/>
                  </a:lnTo>
                  <a:cubicBezTo>
                    <a:pt x="0" y="5840"/>
                    <a:pt x="143" y="6019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3" y="10676"/>
                    <a:pt x="5697" y="10676"/>
                    <a:pt x="5712" y="10676"/>
                  </a:cubicBezTo>
                  <a:cubicBezTo>
                    <a:pt x="5896" y="10676"/>
                    <a:pt x="6051" y="10540"/>
                    <a:pt x="6085" y="10352"/>
                  </a:cubicBezTo>
                  <a:lnTo>
                    <a:pt x="6537" y="6864"/>
                  </a:lnTo>
                  <a:lnTo>
                    <a:pt x="10025" y="7328"/>
                  </a:lnTo>
                  <a:cubicBezTo>
                    <a:pt x="10040" y="7330"/>
                    <a:pt x="10055" y="7331"/>
                    <a:pt x="10069" y="7331"/>
                  </a:cubicBezTo>
                  <a:cubicBezTo>
                    <a:pt x="10253" y="7331"/>
                    <a:pt x="10409" y="7194"/>
                    <a:pt x="10442" y="7007"/>
                  </a:cubicBezTo>
                  <a:lnTo>
                    <a:pt x="10704" y="5030"/>
                  </a:lnTo>
                  <a:cubicBezTo>
                    <a:pt x="10728" y="4828"/>
                    <a:pt x="10585" y="4637"/>
                    <a:pt x="10383" y="4614"/>
                  </a:cubicBezTo>
                  <a:lnTo>
                    <a:pt x="6894" y="4161"/>
                  </a:lnTo>
                  <a:lnTo>
                    <a:pt x="7358" y="673"/>
                  </a:lnTo>
                  <a:cubicBezTo>
                    <a:pt x="7382" y="470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8"/>
            <p:cNvSpPr/>
            <p:nvPr/>
          </p:nvSpPr>
          <p:spPr>
            <a:xfrm>
              <a:off x="1900525" y="4098700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19484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2001675" y="4208750"/>
              <a:ext cx="95375" cy="33525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195827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201215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19686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20222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1924050" y="4570700"/>
              <a:ext cx="194375" cy="174075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22877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239077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22434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1106075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115430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1207150" y="1031775"/>
              <a:ext cx="96475" cy="33875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116412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12180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117455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122800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1130200" y="1393950"/>
              <a:ext cx="194075" cy="17395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149362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159662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1449275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1106075" y="1715600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115430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120680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116412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12180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117455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1228500" y="1937225"/>
              <a:ext cx="94200" cy="34050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1130200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14936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159662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1449275" y="2105900"/>
              <a:ext cx="267925" cy="266700"/>
            </a:xfrm>
            <a:custGeom>
              <a:avLst/>
              <a:gdLst/>
              <a:ahLst/>
              <a:cxnLst/>
              <a:rect l="l" t="t" r="r" b="b"/>
              <a:pathLst>
                <a:path w="10717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1106075" y="2509825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115430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12072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8"/>
            <p:cNvSpPr/>
            <p:nvPr/>
          </p:nvSpPr>
          <p:spPr>
            <a:xfrm>
              <a:off x="116412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8"/>
            <p:cNvSpPr/>
            <p:nvPr/>
          </p:nvSpPr>
          <p:spPr>
            <a:xfrm>
              <a:off x="12180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117455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1228025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1130200" y="2982275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8"/>
            <p:cNvSpPr/>
            <p:nvPr/>
          </p:nvSpPr>
          <p:spPr>
            <a:xfrm>
              <a:off x="149362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8"/>
            <p:cNvSpPr/>
            <p:nvPr/>
          </p:nvSpPr>
          <p:spPr>
            <a:xfrm>
              <a:off x="159662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1449275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1106075" y="3303975"/>
              <a:ext cx="271200" cy="338325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1154300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120680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116412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121800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117455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1228500" y="3525850"/>
              <a:ext cx="94125" cy="33725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1130200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14936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5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159662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17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1449275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3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6"/>
                    <a:pt x="10371" y="4623"/>
                  </a:cubicBezTo>
                  <a:lnTo>
                    <a:pt x="6894" y="4170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1106075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115430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12072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16412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21800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17455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1228100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1130200" y="4570700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149362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159662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1449275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311925" y="921825"/>
              <a:ext cx="271200" cy="337225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3601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4130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36997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423850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38040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4338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336050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6994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8021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654825" y="1311750"/>
              <a:ext cx="268525" cy="266650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311925" y="1715975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3601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41265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36997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423950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38040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4340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336925" y="2188200"/>
              <a:ext cx="193225" cy="173650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6994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802175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655125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8"/>
            <p:cNvSpPr/>
            <p:nvPr/>
          </p:nvSpPr>
          <p:spPr>
            <a:xfrm>
              <a:off x="311925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8"/>
            <p:cNvSpPr/>
            <p:nvPr/>
          </p:nvSpPr>
          <p:spPr>
            <a:xfrm>
              <a:off x="3601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413075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36997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8"/>
            <p:cNvSpPr/>
            <p:nvPr/>
          </p:nvSpPr>
          <p:spPr>
            <a:xfrm>
              <a:off x="423950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8"/>
            <p:cNvSpPr/>
            <p:nvPr/>
          </p:nvSpPr>
          <p:spPr>
            <a:xfrm>
              <a:off x="38040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8"/>
            <p:cNvSpPr/>
            <p:nvPr/>
          </p:nvSpPr>
          <p:spPr>
            <a:xfrm>
              <a:off x="4338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336050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6994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802175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655125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311925" y="330455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3601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41265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36997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423850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38040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4340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336925" y="3776475"/>
              <a:ext cx="193225" cy="1736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69947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802175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655125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311925" y="409870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3601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413075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36997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423850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38040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4339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336050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6994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802175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654825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9" name="Google Shape;1939;p8"/>
          <p:cNvSpPr txBox="1">
            <a:spLocks noGrp="1"/>
          </p:cNvSpPr>
          <p:nvPr>
            <p:ph type="title"/>
          </p:nvPr>
        </p:nvSpPr>
        <p:spPr>
          <a:xfrm>
            <a:off x="1584000" y="682800"/>
            <a:ext cx="5976000" cy="37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40" name="Google Shape;1940;p8"/>
          <p:cNvSpPr/>
          <p:nvPr/>
        </p:nvSpPr>
        <p:spPr>
          <a:xfrm>
            <a:off x="0" y="1075800"/>
            <a:ext cx="9144000" cy="29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 2">
  <p:cSld name="TITLE_AND_BODY_1_1_2">
    <p:spTree>
      <p:nvGrpSpPr>
        <p:cNvPr id="1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3" name="Google Shape;2623;p14"/>
          <p:cNvGrpSpPr/>
          <p:nvPr/>
        </p:nvGrpSpPr>
        <p:grpSpPr>
          <a:xfrm>
            <a:off x="58777" y="98419"/>
            <a:ext cx="9026433" cy="4946659"/>
            <a:chOff x="58777" y="98419"/>
            <a:chExt cx="9026433" cy="4946659"/>
          </a:xfrm>
        </p:grpSpPr>
        <p:sp>
          <p:nvSpPr>
            <p:cNvPr id="2624" name="Google Shape;2624;p14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4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4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4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4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4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4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4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4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4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4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4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4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4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4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4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4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4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4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4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4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4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4"/>
            <p:cNvSpPr/>
            <p:nvPr/>
          </p:nvSpPr>
          <p:spPr>
            <a:xfrm>
              <a:off x="7231805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4"/>
            <p:cNvSpPr/>
            <p:nvPr/>
          </p:nvSpPr>
          <p:spPr>
            <a:xfrm>
              <a:off x="7293638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4"/>
            <p:cNvSpPr/>
            <p:nvPr/>
          </p:nvSpPr>
          <p:spPr>
            <a:xfrm>
              <a:off x="7361825" y="241019"/>
              <a:ext cx="124504" cy="43706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4"/>
            <p:cNvSpPr/>
            <p:nvPr/>
          </p:nvSpPr>
          <p:spPr>
            <a:xfrm>
              <a:off x="7306314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4"/>
            <p:cNvSpPr/>
            <p:nvPr/>
          </p:nvSpPr>
          <p:spPr>
            <a:xfrm>
              <a:off x="7375824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4"/>
            <p:cNvSpPr/>
            <p:nvPr/>
          </p:nvSpPr>
          <p:spPr>
            <a:xfrm>
              <a:off x="7319765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4"/>
            <p:cNvSpPr/>
            <p:nvPr/>
          </p:nvSpPr>
          <p:spPr>
            <a:xfrm>
              <a:off x="7388726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4"/>
            <p:cNvSpPr/>
            <p:nvPr/>
          </p:nvSpPr>
          <p:spPr>
            <a:xfrm>
              <a:off x="7262544" y="708039"/>
              <a:ext cx="250428" cy="224688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4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4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4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4"/>
            <p:cNvSpPr/>
            <p:nvPr/>
          </p:nvSpPr>
          <p:spPr>
            <a:xfrm>
              <a:off x="7231805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4"/>
            <p:cNvSpPr/>
            <p:nvPr/>
          </p:nvSpPr>
          <p:spPr>
            <a:xfrm>
              <a:off x="7293638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4"/>
            <p:cNvSpPr/>
            <p:nvPr/>
          </p:nvSpPr>
          <p:spPr>
            <a:xfrm>
              <a:off x="7361954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4"/>
            <p:cNvSpPr/>
            <p:nvPr/>
          </p:nvSpPr>
          <p:spPr>
            <a:xfrm>
              <a:off x="7306314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4"/>
            <p:cNvSpPr/>
            <p:nvPr/>
          </p:nvSpPr>
          <p:spPr>
            <a:xfrm>
              <a:off x="7375824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4"/>
            <p:cNvSpPr/>
            <p:nvPr/>
          </p:nvSpPr>
          <p:spPr>
            <a:xfrm>
              <a:off x="7319765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4"/>
            <p:cNvSpPr/>
            <p:nvPr/>
          </p:nvSpPr>
          <p:spPr>
            <a:xfrm>
              <a:off x="7388855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4"/>
            <p:cNvSpPr/>
            <p:nvPr/>
          </p:nvSpPr>
          <p:spPr>
            <a:xfrm>
              <a:off x="7262544" y="4806843"/>
              <a:ext cx="250428" cy="224624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4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4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4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4"/>
            <p:cNvSpPr/>
            <p:nvPr/>
          </p:nvSpPr>
          <p:spPr>
            <a:xfrm>
              <a:off x="6207193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4"/>
            <p:cNvSpPr/>
            <p:nvPr/>
          </p:nvSpPr>
          <p:spPr>
            <a:xfrm>
              <a:off x="6269026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4"/>
            <p:cNvSpPr/>
            <p:nvPr/>
          </p:nvSpPr>
          <p:spPr>
            <a:xfrm>
              <a:off x="6337213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4"/>
            <p:cNvSpPr/>
            <p:nvPr/>
          </p:nvSpPr>
          <p:spPr>
            <a:xfrm>
              <a:off x="6281702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4"/>
            <p:cNvSpPr/>
            <p:nvPr/>
          </p:nvSpPr>
          <p:spPr>
            <a:xfrm>
              <a:off x="6351212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4"/>
            <p:cNvSpPr/>
            <p:nvPr/>
          </p:nvSpPr>
          <p:spPr>
            <a:xfrm>
              <a:off x="6295152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4"/>
            <p:cNvSpPr/>
            <p:nvPr/>
          </p:nvSpPr>
          <p:spPr>
            <a:xfrm>
              <a:off x="6364146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4"/>
            <p:cNvSpPr/>
            <p:nvPr/>
          </p:nvSpPr>
          <p:spPr>
            <a:xfrm>
              <a:off x="6237545" y="708297"/>
              <a:ext cx="250815" cy="224721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4"/>
            <p:cNvSpPr/>
            <p:nvPr/>
          </p:nvSpPr>
          <p:spPr>
            <a:xfrm>
              <a:off x="6706823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4"/>
            <p:cNvSpPr/>
            <p:nvPr/>
          </p:nvSpPr>
          <p:spPr>
            <a:xfrm>
              <a:off x="683932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4"/>
            <p:cNvSpPr/>
            <p:nvPr/>
          </p:nvSpPr>
          <p:spPr>
            <a:xfrm>
              <a:off x="6649603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4"/>
            <p:cNvSpPr/>
            <p:nvPr/>
          </p:nvSpPr>
          <p:spPr>
            <a:xfrm>
              <a:off x="6206806" y="4197965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4"/>
            <p:cNvSpPr/>
            <p:nvPr/>
          </p:nvSpPr>
          <p:spPr>
            <a:xfrm>
              <a:off x="6269026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4"/>
            <p:cNvSpPr/>
            <p:nvPr/>
          </p:nvSpPr>
          <p:spPr>
            <a:xfrm>
              <a:off x="6337310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4"/>
            <p:cNvSpPr/>
            <p:nvPr/>
          </p:nvSpPr>
          <p:spPr>
            <a:xfrm>
              <a:off x="6281702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4"/>
            <p:cNvSpPr/>
            <p:nvPr/>
          </p:nvSpPr>
          <p:spPr>
            <a:xfrm>
              <a:off x="6351212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4"/>
            <p:cNvSpPr/>
            <p:nvPr/>
          </p:nvSpPr>
          <p:spPr>
            <a:xfrm>
              <a:off x="6295152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4"/>
            <p:cNvSpPr/>
            <p:nvPr/>
          </p:nvSpPr>
          <p:spPr>
            <a:xfrm>
              <a:off x="6364243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4"/>
            <p:cNvSpPr/>
            <p:nvPr/>
          </p:nvSpPr>
          <p:spPr>
            <a:xfrm>
              <a:off x="6237545" y="4806940"/>
              <a:ext cx="250815" cy="224592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4"/>
            <p:cNvSpPr/>
            <p:nvPr/>
          </p:nvSpPr>
          <p:spPr>
            <a:xfrm>
              <a:off x="6706823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4"/>
            <p:cNvSpPr/>
            <p:nvPr/>
          </p:nvSpPr>
          <p:spPr>
            <a:xfrm>
              <a:off x="6839327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4"/>
            <p:cNvSpPr/>
            <p:nvPr/>
          </p:nvSpPr>
          <p:spPr>
            <a:xfrm>
              <a:off x="6649603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4"/>
            <p:cNvSpPr/>
            <p:nvPr/>
          </p:nvSpPr>
          <p:spPr>
            <a:xfrm>
              <a:off x="5182226" y="98419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4"/>
            <p:cNvSpPr/>
            <p:nvPr/>
          </p:nvSpPr>
          <p:spPr>
            <a:xfrm>
              <a:off x="5244414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4"/>
            <p:cNvSpPr/>
            <p:nvPr/>
          </p:nvSpPr>
          <p:spPr>
            <a:xfrm>
              <a:off x="5312052" y="24114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4"/>
            <p:cNvSpPr/>
            <p:nvPr/>
          </p:nvSpPr>
          <p:spPr>
            <a:xfrm>
              <a:off x="5257090" y="325172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4"/>
            <p:cNvSpPr/>
            <p:nvPr/>
          </p:nvSpPr>
          <p:spPr>
            <a:xfrm>
              <a:off x="5326599" y="310528"/>
              <a:ext cx="121408" cy="43512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4"/>
            <p:cNvSpPr/>
            <p:nvPr/>
          </p:nvSpPr>
          <p:spPr>
            <a:xfrm>
              <a:off x="5270540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4"/>
            <p:cNvSpPr/>
            <p:nvPr/>
          </p:nvSpPr>
          <p:spPr>
            <a:xfrm>
              <a:off x="5339501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4"/>
            <p:cNvSpPr/>
            <p:nvPr/>
          </p:nvSpPr>
          <p:spPr>
            <a:xfrm>
              <a:off x="5212933" y="708039"/>
              <a:ext cx="250815" cy="224688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4"/>
            <p:cNvSpPr/>
            <p:nvPr/>
          </p:nvSpPr>
          <p:spPr>
            <a:xfrm>
              <a:off x="5682211" y="226472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4"/>
            <p:cNvSpPr/>
            <p:nvPr/>
          </p:nvSpPr>
          <p:spPr>
            <a:xfrm>
              <a:off x="5814714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4"/>
            <p:cNvSpPr/>
            <p:nvPr/>
          </p:nvSpPr>
          <p:spPr>
            <a:xfrm>
              <a:off x="5624636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4"/>
            <p:cNvSpPr/>
            <p:nvPr/>
          </p:nvSpPr>
          <p:spPr>
            <a:xfrm>
              <a:off x="5182226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4"/>
            <p:cNvSpPr/>
            <p:nvPr/>
          </p:nvSpPr>
          <p:spPr>
            <a:xfrm>
              <a:off x="5244414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4"/>
            <p:cNvSpPr/>
            <p:nvPr/>
          </p:nvSpPr>
          <p:spPr>
            <a:xfrm>
              <a:off x="5312149" y="4339952"/>
              <a:ext cx="123988" cy="43383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4"/>
            <p:cNvSpPr/>
            <p:nvPr/>
          </p:nvSpPr>
          <p:spPr>
            <a:xfrm>
              <a:off x="5257090" y="4423976"/>
              <a:ext cx="59769" cy="49866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4"/>
            <p:cNvSpPr/>
            <p:nvPr/>
          </p:nvSpPr>
          <p:spPr>
            <a:xfrm>
              <a:off x="5326599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4"/>
            <p:cNvSpPr/>
            <p:nvPr/>
          </p:nvSpPr>
          <p:spPr>
            <a:xfrm>
              <a:off x="5270540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4"/>
            <p:cNvSpPr/>
            <p:nvPr/>
          </p:nvSpPr>
          <p:spPr>
            <a:xfrm>
              <a:off x="5339630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4"/>
            <p:cNvSpPr/>
            <p:nvPr/>
          </p:nvSpPr>
          <p:spPr>
            <a:xfrm>
              <a:off x="5212933" y="4806843"/>
              <a:ext cx="250815" cy="224624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4"/>
            <p:cNvSpPr/>
            <p:nvPr/>
          </p:nvSpPr>
          <p:spPr>
            <a:xfrm>
              <a:off x="5682211" y="4325276"/>
              <a:ext cx="196304" cy="181918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4"/>
            <p:cNvSpPr/>
            <p:nvPr/>
          </p:nvSpPr>
          <p:spPr>
            <a:xfrm>
              <a:off x="5814714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4"/>
            <p:cNvSpPr/>
            <p:nvPr/>
          </p:nvSpPr>
          <p:spPr>
            <a:xfrm>
              <a:off x="5624636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4"/>
            <p:cNvSpPr/>
            <p:nvPr/>
          </p:nvSpPr>
          <p:spPr>
            <a:xfrm>
              <a:off x="4157614" y="99161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4"/>
            <p:cNvSpPr/>
            <p:nvPr/>
          </p:nvSpPr>
          <p:spPr>
            <a:xfrm>
              <a:off x="4219446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4"/>
            <p:cNvSpPr/>
            <p:nvPr/>
          </p:nvSpPr>
          <p:spPr>
            <a:xfrm>
              <a:off x="4287988" y="241148"/>
              <a:ext cx="123956" cy="43577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4"/>
            <p:cNvSpPr/>
            <p:nvPr/>
          </p:nvSpPr>
          <p:spPr>
            <a:xfrm>
              <a:off x="4232090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4"/>
            <p:cNvSpPr/>
            <p:nvPr/>
          </p:nvSpPr>
          <p:spPr>
            <a:xfrm>
              <a:off x="4301987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4"/>
            <p:cNvSpPr/>
            <p:nvPr/>
          </p:nvSpPr>
          <p:spPr>
            <a:xfrm>
              <a:off x="4245928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4"/>
            <p:cNvSpPr/>
            <p:nvPr/>
          </p:nvSpPr>
          <p:spPr>
            <a:xfrm>
              <a:off x="4314889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4"/>
            <p:cNvSpPr/>
            <p:nvPr/>
          </p:nvSpPr>
          <p:spPr>
            <a:xfrm>
              <a:off x="4188320" y="708297"/>
              <a:ext cx="250428" cy="224721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4"/>
            <p:cNvSpPr/>
            <p:nvPr/>
          </p:nvSpPr>
          <p:spPr>
            <a:xfrm>
              <a:off x="4657631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4"/>
            <p:cNvSpPr/>
            <p:nvPr/>
          </p:nvSpPr>
          <p:spPr>
            <a:xfrm>
              <a:off x="4790102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4"/>
            <p:cNvSpPr/>
            <p:nvPr/>
          </p:nvSpPr>
          <p:spPr>
            <a:xfrm>
              <a:off x="4600023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4"/>
            <p:cNvSpPr/>
            <p:nvPr/>
          </p:nvSpPr>
          <p:spPr>
            <a:xfrm>
              <a:off x="4157614" y="4197965"/>
              <a:ext cx="349483" cy="435378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4"/>
            <p:cNvSpPr/>
            <p:nvPr/>
          </p:nvSpPr>
          <p:spPr>
            <a:xfrm>
              <a:off x="4219446" y="435446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4"/>
            <p:cNvSpPr/>
            <p:nvPr/>
          </p:nvSpPr>
          <p:spPr>
            <a:xfrm>
              <a:off x="4288117" y="4339952"/>
              <a:ext cx="123827" cy="43254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4"/>
            <p:cNvSpPr/>
            <p:nvPr/>
          </p:nvSpPr>
          <p:spPr>
            <a:xfrm>
              <a:off x="4232090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4"/>
            <p:cNvSpPr/>
            <p:nvPr/>
          </p:nvSpPr>
          <p:spPr>
            <a:xfrm>
              <a:off x="4301987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4"/>
            <p:cNvSpPr/>
            <p:nvPr/>
          </p:nvSpPr>
          <p:spPr>
            <a:xfrm>
              <a:off x="4245928" y="4498130"/>
              <a:ext cx="60059" cy="50221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4"/>
            <p:cNvSpPr/>
            <p:nvPr/>
          </p:nvSpPr>
          <p:spPr>
            <a:xfrm>
              <a:off x="4315018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4"/>
            <p:cNvSpPr/>
            <p:nvPr/>
          </p:nvSpPr>
          <p:spPr>
            <a:xfrm>
              <a:off x="4188320" y="4806940"/>
              <a:ext cx="250428" cy="224592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4"/>
            <p:cNvSpPr/>
            <p:nvPr/>
          </p:nvSpPr>
          <p:spPr>
            <a:xfrm>
              <a:off x="4657631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4"/>
            <p:cNvSpPr/>
            <p:nvPr/>
          </p:nvSpPr>
          <p:spPr>
            <a:xfrm>
              <a:off x="4790102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4"/>
            <p:cNvSpPr/>
            <p:nvPr/>
          </p:nvSpPr>
          <p:spPr>
            <a:xfrm>
              <a:off x="4600023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4"/>
            <p:cNvSpPr/>
            <p:nvPr/>
          </p:nvSpPr>
          <p:spPr>
            <a:xfrm>
              <a:off x="3132614" y="98419"/>
              <a:ext cx="350257" cy="436217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4"/>
            <p:cNvSpPr/>
            <p:nvPr/>
          </p:nvSpPr>
          <p:spPr>
            <a:xfrm>
              <a:off x="3194834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4"/>
            <p:cNvSpPr/>
            <p:nvPr/>
          </p:nvSpPr>
          <p:spPr>
            <a:xfrm>
              <a:off x="3263021" y="241019"/>
              <a:ext cx="124440" cy="43706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4"/>
            <p:cNvSpPr/>
            <p:nvPr/>
          </p:nvSpPr>
          <p:spPr>
            <a:xfrm>
              <a:off x="3207510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4"/>
            <p:cNvSpPr/>
            <p:nvPr/>
          </p:nvSpPr>
          <p:spPr>
            <a:xfrm>
              <a:off x="3277020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4"/>
            <p:cNvSpPr/>
            <p:nvPr/>
          </p:nvSpPr>
          <p:spPr>
            <a:xfrm>
              <a:off x="3221315" y="399294"/>
              <a:ext cx="60059" cy="50189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4"/>
            <p:cNvSpPr/>
            <p:nvPr/>
          </p:nvSpPr>
          <p:spPr>
            <a:xfrm>
              <a:off x="3290277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4"/>
            <p:cNvSpPr/>
            <p:nvPr/>
          </p:nvSpPr>
          <p:spPr>
            <a:xfrm>
              <a:off x="3163708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4"/>
            <p:cNvSpPr/>
            <p:nvPr/>
          </p:nvSpPr>
          <p:spPr>
            <a:xfrm>
              <a:off x="3633018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4"/>
            <p:cNvSpPr/>
            <p:nvPr/>
          </p:nvSpPr>
          <p:spPr>
            <a:xfrm>
              <a:off x="3765490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4"/>
            <p:cNvSpPr/>
            <p:nvPr/>
          </p:nvSpPr>
          <p:spPr>
            <a:xfrm>
              <a:off x="3575411" y="602242"/>
              <a:ext cx="345645" cy="344032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4"/>
            <p:cNvSpPr/>
            <p:nvPr/>
          </p:nvSpPr>
          <p:spPr>
            <a:xfrm>
              <a:off x="3133001" y="4197223"/>
              <a:ext cx="349870" cy="436120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4"/>
            <p:cNvSpPr/>
            <p:nvPr/>
          </p:nvSpPr>
          <p:spPr>
            <a:xfrm>
              <a:off x="3194834" y="435446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4"/>
            <p:cNvSpPr/>
            <p:nvPr/>
          </p:nvSpPr>
          <p:spPr>
            <a:xfrm>
              <a:off x="3263118" y="4339823"/>
              <a:ext cx="124343" cy="43383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4"/>
            <p:cNvSpPr/>
            <p:nvPr/>
          </p:nvSpPr>
          <p:spPr>
            <a:xfrm>
              <a:off x="3207510" y="442397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4"/>
            <p:cNvSpPr/>
            <p:nvPr/>
          </p:nvSpPr>
          <p:spPr>
            <a:xfrm>
              <a:off x="3277020" y="4409300"/>
              <a:ext cx="121247" cy="43544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4"/>
            <p:cNvSpPr/>
            <p:nvPr/>
          </p:nvSpPr>
          <p:spPr>
            <a:xfrm>
              <a:off x="3221315" y="4498130"/>
              <a:ext cx="59769" cy="50221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4"/>
            <p:cNvSpPr/>
            <p:nvPr/>
          </p:nvSpPr>
          <p:spPr>
            <a:xfrm>
              <a:off x="3290406" y="4483390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4"/>
            <p:cNvSpPr/>
            <p:nvPr/>
          </p:nvSpPr>
          <p:spPr>
            <a:xfrm>
              <a:off x="3163708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4"/>
            <p:cNvSpPr/>
            <p:nvPr/>
          </p:nvSpPr>
          <p:spPr>
            <a:xfrm>
              <a:off x="3633018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4"/>
            <p:cNvSpPr/>
            <p:nvPr/>
          </p:nvSpPr>
          <p:spPr>
            <a:xfrm>
              <a:off x="3765490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4"/>
            <p:cNvSpPr/>
            <p:nvPr/>
          </p:nvSpPr>
          <p:spPr>
            <a:xfrm>
              <a:off x="3575411" y="4700692"/>
              <a:ext cx="345645" cy="344387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4"/>
            <p:cNvSpPr/>
            <p:nvPr/>
          </p:nvSpPr>
          <p:spPr>
            <a:xfrm>
              <a:off x="2108389" y="99161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4"/>
            <p:cNvSpPr/>
            <p:nvPr/>
          </p:nvSpPr>
          <p:spPr>
            <a:xfrm>
              <a:off x="2170222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4"/>
            <p:cNvSpPr/>
            <p:nvPr/>
          </p:nvSpPr>
          <p:spPr>
            <a:xfrm>
              <a:off x="2238409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4"/>
            <p:cNvSpPr/>
            <p:nvPr/>
          </p:nvSpPr>
          <p:spPr>
            <a:xfrm>
              <a:off x="2182898" y="325172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4"/>
            <p:cNvSpPr/>
            <p:nvPr/>
          </p:nvSpPr>
          <p:spPr>
            <a:xfrm>
              <a:off x="2252408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4"/>
            <p:cNvSpPr/>
            <p:nvPr/>
          </p:nvSpPr>
          <p:spPr>
            <a:xfrm>
              <a:off x="219631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4"/>
            <p:cNvSpPr/>
            <p:nvPr/>
          </p:nvSpPr>
          <p:spPr>
            <a:xfrm>
              <a:off x="2265310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4"/>
            <p:cNvSpPr/>
            <p:nvPr/>
          </p:nvSpPr>
          <p:spPr>
            <a:xfrm>
              <a:off x="2138741" y="708297"/>
              <a:ext cx="250783" cy="224721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4"/>
            <p:cNvSpPr/>
            <p:nvPr/>
          </p:nvSpPr>
          <p:spPr>
            <a:xfrm>
              <a:off x="2608019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4"/>
            <p:cNvSpPr/>
            <p:nvPr/>
          </p:nvSpPr>
          <p:spPr>
            <a:xfrm>
              <a:off x="2740909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4"/>
            <p:cNvSpPr/>
            <p:nvPr/>
          </p:nvSpPr>
          <p:spPr>
            <a:xfrm>
              <a:off x="2550799" y="602242"/>
              <a:ext cx="346032" cy="344032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4"/>
            <p:cNvSpPr/>
            <p:nvPr/>
          </p:nvSpPr>
          <p:spPr>
            <a:xfrm>
              <a:off x="2108389" y="4197965"/>
              <a:ext cx="349515" cy="435378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4"/>
            <p:cNvSpPr/>
            <p:nvPr/>
          </p:nvSpPr>
          <p:spPr>
            <a:xfrm>
              <a:off x="2170222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4"/>
            <p:cNvSpPr/>
            <p:nvPr/>
          </p:nvSpPr>
          <p:spPr>
            <a:xfrm>
              <a:off x="2238893" y="4339952"/>
              <a:ext cx="123053" cy="43254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4"/>
            <p:cNvSpPr/>
            <p:nvPr/>
          </p:nvSpPr>
          <p:spPr>
            <a:xfrm>
              <a:off x="2182898" y="442397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4"/>
            <p:cNvSpPr/>
            <p:nvPr/>
          </p:nvSpPr>
          <p:spPr>
            <a:xfrm>
              <a:off x="2252408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4"/>
            <p:cNvSpPr/>
            <p:nvPr/>
          </p:nvSpPr>
          <p:spPr>
            <a:xfrm>
              <a:off x="2196316" y="4498130"/>
              <a:ext cx="60156" cy="50221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4"/>
            <p:cNvSpPr/>
            <p:nvPr/>
          </p:nvSpPr>
          <p:spPr>
            <a:xfrm>
              <a:off x="2265439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4"/>
            <p:cNvSpPr/>
            <p:nvPr/>
          </p:nvSpPr>
          <p:spPr>
            <a:xfrm>
              <a:off x="2138741" y="4806940"/>
              <a:ext cx="250783" cy="224592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4"/>
            <p:cNvSpPr/>
            <p:nvPr/>
          </p:nvSpPr>
          <p:spPr>
            <a:xfrm>
              <a:off x="2608019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4"/>
            <p:cNvSpPr/>
            <p:nvPr/>
          </p:nvSpPr>
          <p:spPr>
            <a:xfrm>
              <a:off x="2740909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4"/>
            <p:cNvSpPr/>
            <p:nvPr/>
          </p:nvSpPr>
          <p:spPr>
            <a:xfrm>
              <a:off x="2550799" y="4700692"/>
              <a:ext cx="346032" cy="344387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4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4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4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4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4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4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4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4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4"/>
            <p:cNvSpPr/>
            <p:nvPr/>
          </p:nvSpPr>
          <p:spPr>
            <a:xfrm>
              <a:off x="1583407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4"/>
            <p:cNvSpPr/>
            <p:nvPr/>
          </p:nvSpPr>
          <p:spPr>
            <a:xfrm>
              <a:off x="1716297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4"/>
            <p:cNvSpPr/>
            <p:nvPr/>
          </p:nvSpPr>
          <p:spPr>
            <a:xfrm>
              <a:off x="1526186" y="602242"/>
              <a:ext cx="345677" cy="344032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4"/>
            <p:cNvSpPr/>
            <p:nvPr/>
          </p:nvSpPr>
          <p:spPr>
            <a:xfrm>
              <a:off x="1083390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4"/>
            <p:cNvSpPr/>
            <p:nvPr/>
          </p:nvSpPr>
          <p:spPr>
            <a:xfrm>
              <a:off x="1145609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4"/>
            <p:cNvSpPr/>
            <p:nvPr/>
          </p:nvSpPr>
          <p:spPr>
            <a:xfrm>
              <a:off x="1213893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4"/>
            <p:cNvSpPr/>
            <p:nvPr/>
          </p:nvSpPr>
          <p:spPr>
            <a:xfrm>
              <a:off x="1158286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4"/>
            <p:cNvSpPr/>
            <p:nvPr/>
          </p:nvSpPr>
          <p:spPr>
            <a:xfrm>
              <a:off x="1227795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4"/>
            <p:cNvSpPr/>
            <p:nvPr/>
          </p:nvSpPr>
          <p:spPr>
            <a:xfrm>
              <a:off x="1171736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4"/>
            <p:cNvSpPr/>
            <p:nvPr/>
          </p:nvSpPr>
          <p:spPr>
            <a:xfrm>
              <a:off x="1240826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4"/>
            <p:cNvSpPr/>
            <p:nvPr/>
          </p:nvSpPr>
          <p:spPr>
            <a:xfrm>
              <a:off x="1114516" y="4806940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4"/>
            <p:cNvSpPr/>
            <p:nvPr/>
          </p:nvSpPr>
          <p:spPr>
            <a:xfrm>
              <a:off x="1583407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4"/>
            <p:cNvSpPr/>
            <p:nvPr/>
          </p:nvSpPr>
          <p:spPr>
            <a:xfrm>
              <a:off x="1716297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4"/>
            <p:cNvSpPr/>
            <p:nvPr/>
          </p:nvSpPr>
          <p:spPr>
            <a:xfrm>
              <a:off x="1526186" y="4700692"/>
              <a:ext cx="345677" cy="344387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4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4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4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4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4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4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4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4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4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4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4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4"/>
            <p:cNvSpPr/>
            <p:nvPr/>
          </p:nvSpPr>
          <p:spPr>
            <a:xfrm>
              <a:off x="58777" y="4197965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4"/>
            <p:cNvSpPr/>
            <p:nvPr/>
          </p:nvSpPr>
          <p:spPr>
            <a:xfrm>
              <a:off x="120997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4"/>
            <p:cNvSpPr/>
            <p:nvPr/>
          </p:nvSpPr>
          <p:spPr>
            <a:xfrm>
              <a:off x="18928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4"/>
            <p:cNvSpPr/>
            <p:nvPr/>
          </p:nvSpPr>
          <p:spPr>
            <a:xfrm>
              <a:off x="133673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4"/>
            <p:cNvSpPr/>
            <p:nvPr/>
          </p:nvSpPr>
          <p:spPr>
            <a:xfrm>
              <a:off x="203183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4"/>
            <p:cNvSpPr/>
            <p:nvPr/>
          </p:nvSpPr>
          <p:spPr>
            <a:xfrm>
              <a:off x="147124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4"/>
            <p:cNvSpPr/>
            <p:nvPr/>
          </p:nvSpPr>
          <p:spPr>
            <a:xfrm>
              <a:off x="216214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4"/>
            <p:cNvSpPr/>
            <p:nvPr/>
          </p:nvSpPr>
          <p:spPr>
            <a:xfrm>
              <a:off x="89903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4"/>
            <p:cNvSpPr/>
            <p:nvPr/>
          </p:nvSpPr>
          <p:spPr>
            <a:xfrm>
              <a:off x="558794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4"/>
            <p:cNvSpPr/>
            <p:nvPr/>
          </p:nvSpPr>
          <p:spPr>
            <a:xfrm>
              <a:off x="691298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4"/>
            <p:cNvSpPr/>
            <p:nvPr/>
          </p:nvSpPr>
          <p:spPr>
            <a:xfrm>
              <a:off x="501187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2" name="Google Shape;2822;p14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3" name="Google Shape;2823;p14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762093" y="1221402"/>
            <a:ext cx="647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24" name="Google Shape;2824;p14">
            <a:hlinkClick r:id="rId2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762100" y="1550125"/>
            <a:ext cx="24636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25" name="Google Shape;2825;p14"/>
          <p:cNvSpPr txBox="1">
            <a:spLocks noGrp="1"/>
          </p:cNvSpPr>
          <p:nvPr>
            <p:ph type="subTitle" idx="1"/>
          </p:nvPr>
        </p:nvSpPr>
        <p:spPr>
          <a:xfrm>
            <a:off x="762099" y="1848600"/>
            <a:ext cx="1776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26" name="Google Shape;2826;p14">
            <a:hlinkClick r:id="" action="ppaction://noaction"/>
          </p:cNvPr>
          <p:cNvSpPr txBox="1">
            <a:spLocks noGrp="1"/>
          </p:cNvSpPr>
          <p:nvPr>
            <p:ph type="title" idx="4" hasCustomPrompt="1"/>
          </p:nvPr>
        </p:nvSpPr>
        <p:spPr>
          <a:xfrm>
            <a:off x="3761962" y="1223502"/>
            <a:ext cx="6492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27" name="Google Shape;2827;p14"/>
          <p:cNvSpPr txBox="1">
            <a:spLocks noGrp="1"/>
          </p:cNvSpPr>
          <p:nvPr>
            <p:ph type="title" idx="5"/>
          </p:nvPr>
        </p:nvSpPr>
        <p:spPr>
          <a:xfrm>
            <a:off x="3761962" y="1550127"/>
            <a:ext cx="23292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28" name="Google Shape;2828;p14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3761962" y="1848600"/>
            <a:ext cx="1776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29" name="Google Shape;2829;p14">
            <a:hlinkClick r:id="" action="ppaction://noaction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762093" y="2914370"/>
            <a:ext cx="6492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30" name="Google Shape;2830;p14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762100" y="3241950"/>
            <a:ext cx="24636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31" name="Google Shape;2831;p14"/>
          <p:cNvSpPr txBox="1">
            <a:spLocks noGrp="1"/>
          </p:cNvSpPr>
          <p:nvPr>
            <p:ph type="subTitle" idx="9"/>
          </p:nvPr>
        </p:nvSpPr>
        <p:spPr>
          <a:xfrm>
            <a:off x="762099" y="3575900"/>
            <a:ext cx="1776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32" name="Google Shape;2832;p14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3761959" y="2914391"/>
            <a:ext cx="6492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33" name="Google Shape;2833;p14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3761949" y="3241950"/>
            <a:ext cx="24636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34" name="Google Shape;2834;p14"/>
          <p:cNvSpPr txBox="1">
            <a:spLocks noGrp="1"/>
          </p:cNvSpPr>
          <p:nvPr>
            <p:ph type="subTitle" idx="15"/>
          </p:nvPr>
        </p:nvSpPr>
        <p:spPr>
          <a:xfrm>
            <a:off x="3761962" y="3575900"/>
            <a:ext cx="1776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35" name="Google Shape;2835;p14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14">
            <a:hlinkClick r:id="" action="ppaction://noaction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6759594" y="1223502"/>
            <a:ext cx="6492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37" name="Google Shape;2837;p14">
            <a:hlinkClick r:id="" action="ppaction://noaction"/>
          </p:cNvPr>
          <p:cNvSpPr txBox="1">
            <a:spLocks noGrp="1"/>
          </p:cNvSpPr>
          <p:nvPr>
            <p:ph type="title" idx="17"/>
          </p:nvPr>
        </p:nvSpPr>
        <p:spPr>
          <a:xfrm>
            <a:off x="6757028" y="1550125"/>
            <a:ext cx="1673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38" name="Google Shape;2838;p14"/>
          <p:cNvSpPr txBox="1">
            <a:spLocks noGrp="1"/>
          </p:cNvSpPr>
          <p:nvPr>
            <p:ph type="subTitle" idx="18"/>
          </p:nvPr>
        </p:nvSpPr>
        <p:spPr>
          <a:xfrm>
            <a:off x="6757025" y="1848600"/>
            <a:ext cx="1776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39" name="Google Shape;2839;p14">
            <a:hlinkClick r:id="" action="ppaction://noaction"/>
          </p:cNvPr>
          <p:cNvSpPr txBox="1">
            <a:spLocks noGrp="1"/>
          </p:cNvSpPr>
          <p:nvPr>
            <p:ph type="title" idx="19" hasCustomPrompt="1"/>
          </p:nvPr>
        </p:nvSpPr>
        <p:spPr>
          <a:xfrm>
            <a:off x="6759594" y="2914391"/>
            <a:ext cx="6492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40" name="Google Shape;2840;p14">
            <a:hlinkClick r:id="" action="ppaction://noaction"/>
          </p:cNvPr>
          <p:cNvSpPr txBox="1">
            <a:spLocks noGrp="1"/>
          </p:cNvSpPr>
          <p:nvPr>
            <p:ph type="title" idx="20"/>
          </p:nvPr>
        </p:nvSpPr>
        <p:spPr>
          <a:xfrm>
            <a:off x="6757025" y="3241950"/>
            <a:ext cx="1673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41" name="Google Shape;2841;p14"/>
          <p:cNvSpPr txBox="1">
            <a:spLocks noGrp="1"/>
          </p:cNvSpPr>
          <p:nvPr>
            <p:ph type="subTitle" idx="21"/>
          </p:nvPr>
        </p:nvSpPr>
        <p:spPr>
          <a:xfrm>
            <a:off x="6757025" y="3575900"/>
            <a:ext cx="1776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_HEADER_1"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3" name="Google Shape;2843;p15"/>
          <p:cNvGrpSpPr/>
          <p:nvPr/>
        </p:nvGrpSpPr>
        <p:grpSpPr>
          <a:xfrm>
            <a:off x="58777" y="98419"/>
            <a:ext cx="9026433" cy="4946659"/>
            <a:chOff x="311925" y="921250"/>
            <a:chExt cx="6996150" cy="3834025"/>
          </a:xfrm>
        </p:grpSpPr>
        <p:sp>
          <p:nvSpPr>
            <p:cNvPr id="2844" name="Google Shape;2844;p15"/>
            <p:cNvSpPr/>
            <p:nvPr/>
          </p:nvSpPr>
          <p:spPr>
            <a:xfrm>
              <a:off x="6665700" y="921250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5"/>
            <p:cNvSpPr/>
            <p:nvPr/>
          </p:nvSpPr>
          <p:spPr>
            <a:xfrm>
              <a:off x="6713625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5"/>
            <p:cNvSpPr/>
            <p:nvPr/>
          </p:nvSpPr>
          <p:spPr>
            <a:xfrm>
              <a:off x="6766750" y="1031775"/>
              <a:ext cx="96225" cy="33875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5"/>
            <p:cNvSpPr/>
            <p:nvPr/>
          </p:nvSpPr>
          <p:spPr>
            <a:xfrm>
              <a:off x="67234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5"/>
            <p:cNvSpPr/>
            <p:nvPr/>
          </p:nvSpPr>
          <p:spPr>
            <a:xfrm>
              <a:off x="6777325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5"/>
            <p:cNvSpPr/>
            <p:nvPr/>
          </p:nvSpPr>
          <p:spPr>
            <a:xfrm>
              <a:off x="67338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5"/>
            <p:cNvSpPr/>
            <p:nvPr/>
          </p:nvSpPr>
          <p:spPr>
            <a:xfrm>
              <a:off x="678762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5"/>
            <p:cNvSpPr/>
            <p:nvPr/>
          </p:nvSpPr>
          <p:spPr>
            <a:xfrm>
              <a:off x="6689525" y="1393950"/>
              <a:ext cx="194075" cy="174175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5"/>
            <p:cNvSpPr/>
            <p:nvPr/>
          </p:nvSpPr>
          <p:spPr>
            <a:xfrm>
              <a:off x="705325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5"/>
            <p:cNvSpPr/>
            <p:nvPr/>
          </p:nvSpPr>
          <p:spPr>
            <a:xfrm>
              <a:off x="715595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5"/>
            <p:cNvSpPr/>
            <p:nvPr/>
          </p:nvSpPr>
          <p:spPr>
            <a:xfrm>
              <a:off x="700860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5"/>
            <p:cNvSpPr/>
            <p:nvPr/>
          </p:nvSpPr>
          <p:spPr>
            <a:xfrm>
              <a:off x="6665400" y="1716100"/>
              <a:ext cx="271200" cy="337600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5"/>
            <p:cNvSpPr/>
            <p:nvPr/>
          </p:nvSpPr>
          <p:spPr>
            <a:xfrm>
              <a:off x="6713625" y="18372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5"/>
            <p:cNvSpPr/>
            <p:nvPr/>
          </p:nvSpPr>
          <p:spPr>
            <a:xfrm>
              <a:off x="67664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5"/>
            <p:cNvSpPr/>
            <p:nvPr/>
          </p:nvSpPr>
          <p:spPr>
            <a:xfrm>
              <a:off x="67234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5"/>
            <p:cNvSpPr/>
            <p:nvPr/>
          </p:nvSpPr>
          <p:spPr>
            <a:xfrm>
              <a:off x="6777400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5"/>
            <p:cNvSpPr/>
            <p:nvPr/>
          </p:nvSpPr>
          <p:spPr>
            <a:xfrm>
              <a:off x="673387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5"/>
            <p:cNvSpPr/>
            <p:nvPr/>
          </p:nvSpPr>
          <p:spPr>
            <a:xfrm>
              <a:off x="678782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5"/>
            <p:cNvSpPr/>
            <p:nvPr/>
          </p:nvSpPr>
          <p:spPr>
            <a:xfrm>
              <a:off x="6690400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5"/>
            <p:cNvSpPr/>
            <p:nvPr/>
          </p:nvSpPr>
          <p:spPr>
            <a:xfrm>
              <a:off x="7053250" y="181492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5"/>
            <p:cNvSpPr/>
            <p:nvPr/>
          </p:nvSpPr>
          <p:spPr>
            <a:xfrm>
              <a:off x="715595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5"/>
            <p:cNvSpPr/>
            <p:nvPr/>
          </p:nvSpPr>
          <p:spPr>
            <a:xfrm>
              <a:off x="7008600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5"/>
            <p:cNvSpPr/>
            <p:nvPr/>
          </p:nvSpPr>
          <p:spPr>
            <a:xfrm>
              <a:off x="6665700" y="2509825"/>
              <a:ext cx="270900" cy="337750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5"/>
            <p:cNvSpPr/>
            <p:nvPr/>
          </p:nvSpPr>
          <p:spPr>
            <a:xfrm>
              <a:off x="6713625" y="2631725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5"/>
            <p:cNvSpPr/>
            <p:nvPr/>
          </p:nvSpPr>
          <p:spPr>
            <a:xfrm>
              <a:off x="67668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5"/>
            <p:cNvSpPr/>
            <p:nvPr/>
          </p:nvSpPr>
          <p:spPr>
            <a:xfrm>
              <a:off x="67234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5"/>
            <p:cNvSpPr/>
            <p:nvPr/>
          </p:nvSpPr>
          <p:spPr>
            <a:xfrm>
              <a:off x="6777400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5"/>
            <p:cNvSpPr/>
            <p:nvPr/>
          </p:nvSpPr>
          <p:spPr>
            <a:xfrm>
              <a:off x="673387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5"/>
            <p:cNvSpPr/>
            <p:nvPr/>
          </p:nvSpPr>
          <p:spPr>
            <a:xfrm>
              <a:off x="6787625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5"/>
            <p:cNvSpPr/>
            <p:nvPr/>
          </p:nvSpPr>
          <p:spPr>
            <a:xfrm>
              <a:off x="6689525" y="2982275"/>
              <a:ext cx="194075" cy="17422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5"/>
            <p:cNvSpPr/>
            <p:nvPr/>
          </p:nvSpPr>
          <p:spPr>
            <a:xfrm>
              <a:off x="705325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5"/>
            <p:cNvSpPr/>
            <p:nvPr/>
          </p:nvSpPr>
          <p:spPr>
            <a:xfrm>
              <a:off x="715595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5"/>
            <p:cNvSpPr/>
            <p:nvPr/>
          </p:nvSpPr>
          <p:spPr>
            <a:xfrm>
              <a:off x="700860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5"/>
            <p:cNvSpPr/>
            <p:nvPr/>
          </p:nvSpPr>
          <p:spPr>
            <a:xfrm>
              <a:off x="6665400" y="33045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5"/>
            <p:cNvSpPr/>
            <p:nvPr/>
          </p:nvSpPr>
          <p:spPr>
            <a:xfrm>
              <a:off x="6713625" y="3425775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5"/>
            <p:cNvSpPr/>
            <p:nvPr/>
          </p:nvSpPr>
          <p:spPr>
            <a:xfrm>
              <a:off x="6766425" y="34141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5"/>
            <p:cNvSpPr/>
            <p:nvPr/>
          </p:nvSpPr>
          <p:spPr>
            <a:xfrm>
              <a:off x="67234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5"/>
            <p:cNvSpPr/>
            <p:nvPr/>
          </p:nvSpPr>
          <p:spPr>
            <a:xfrm>
              <a:off x="677732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5"/>
            <p:cNvSpPr/>
            <p:nvPr/>
          </p:nvSpPr>
          <p:spPr>
            <a:xfrm>
              <a:off x="67338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5"/>
            <p:cNvSpPr/>
            <p:nvPr/>
          </p:nvSpPr>
          <p:spPr>
            <a:xfrm>
              <a:off x="6787825" y="3525775"/>
              <a:ext cx="94125" cy="33800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5"/>
            <p:cNvSpPr/>
            <p:nvPr/>
          </p:nvSpPr>
          <p:spPr>
            <a:xfrm>
              <a:off x="6690400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5"/>
            <p:cNvSpPr/>
            <p:nvPr/>
          </p:nvSpPr>
          <p:spPr>
            <a:xfrm>
              <a:off x="7053250" y="3403225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5"/>
            <p:cNvSpPr/>
            <p:nvPr/>
          </p:nvSpPr>
          <p:spPr>
            <a:xfrm>
              <a:off x="715595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5"/>
            <p:cNvSpPr/>
            <p:nvPr/>
          </p:nvSpPr>
          <p:spPr>
            <a:xfrm>
              <a:off x="700860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5"/>
            <p:cNvSpPr/>
            <p:nvPr/>
          </p:nvSpPr>
          <p:spPr>
            <a:xfrm>
              <a:off x="6665700" y="4098125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5"/>
            <p:cNvSpPr/>
            <p:nvPr/>
          </p:nvSpPr>
          <p:spPr>
            <a:xfrm>
              <a:off x="6713625" y="4220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5"/>
            <p:cNvSpPr/>
            <p:nvPr/>
          </p:nvSpPr>
          <p:spPr>
            <a:xfrm>
              <a:off x="67668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5"/>
            <p:cNvSpPr/>
            <p:nvPr/>
          </p:nvSpPr>
          <p:spPr>
            <a:xfrm>
              <a:off x="67234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5"/>
            <p:cNvSpPr/>
            <p:nvPr/>
          </p:nvSpPr>
          <p:spPr>
            <a:xfrm>
              <a:off x="677732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5"/>
            <p:cNvSpPr/>
            <p:nvPr/>
          </p:nvSpPr>
          <p:spPr>
            <a:xfrm>
              <a:off x="673387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5"/>
            <p:cNvSpPr/>
            <p:nvPr/>
          </p:nvSpPr>
          <p:spPr>
            <a:xfrm>
              <a:off x="6787700" y="4319900"/>
              <a:ext cx="94750" cy="33875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5"/>
            <p:cNvSpPr/>
            <p:nvPr/>
          </p:nvSpPr>
          <p:spPr>
            <a:xfrm>
              <a:off x="6689525" y="4570700"/>
              <a:ext cx="194075" cy="174075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5"/>
            <p:cNvSpPr/>
            <p:nvPr/>
          </p:nvSpPr>
          <p:spPr>
            <a:xfrm>
              <a:off x="705325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5"/>
            <p:cNvSpPr/>
            <p:nvPr/>
          </p:nvSpPr>
          <p:spPr>
            <a:xfrm>
              <a:off x="715595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5"/>
            <p:cNvSpPr/>
            <p:nvPr/>
          </p:nvSpPr>
          <p:spPr>
            <a:xfrm>
              <a:off x="7008600" y="4488125"/>
              <a:ext cx="268225" cy="267150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5"/>
            <p:cNvSpPr/>
            <p:nvPr/>
          </p:nvSpPr>
          <p:spPr>
            <a:xfrm>
              <a:off x="5871550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5"/>
            <p:cNvSpPr/>
            <p:nvPr/>
          </p:nvSpPr>
          <p:spPr>
            <a:xfrm>
              <a:off x="59194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5"/>
            <p:cNvSpPr/>
            <p:nvPr/>
          </p:nvSpPr>
          <p:spPr>
            <a:xfrm>
              <a:off x="5972325" y="1031775"/>
              <a:ext cx="96500" cy="33875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5"/>
            <p:cNvSpPr/>
            <p:nvPr/>
          </p:nvSpPr>
          <p:spPr>
            <a:xfrm>
              <a:off x="5929300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5"/>
            <p:cNvSpPr/>
            <p:nvPr/>
          </p:nvSpPr>
          <p:spPr>
            <a:xfrm>
              <a:off x="59831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5"/>
            <p:cNvSpPr/>
            <p:nvPr/>
          </p:nvSpPr>
          <p:spPr>
            <a:xfrm>
              <a:off x="593972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5"/>
            <p:cNvSpPr/>
            <p:nvPr/>
          </p:nvSpPr>
          <p:spPr>
            <a:xfrm>
              <a:off x="59931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5"/>
            <p:cNvSpPr/>
            <p:nvPr/>
          </p:nvSpPr>
          <p:spPr>
            <a:xfrm>
              <a:off x="5895375" y="1393750"/>
              <a:ext cx="194100" cy="174150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5"/>
            <p:cNvSpPr/>
            <p:nvPr/>
          </p:nvSpPr>
          <p:spPr>
            <a:xfrm>
              <a:off x="625910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5"/>
            <p:cNvSpPr/>
            <p:nvPr/>
          </p:nvSpPr>
          <p:spPr>
            <a:xfrm>
              <a:off x="63618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5"/>
            <p:cNvSpPr/>
            <p:nvPr/>
          </p:nvSpPr>
          <p:spPr>
            <a:xfrm>
              <a:off x="621445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5"/>
            <p:cNvSpPr/>
            <p:nvPr/>
          </p:nvSpPr>
          <p:spPr>
            <a:xfrm>
              <a:off x="5871250" y="1715600"/>
              <a:ext cx="271500" cy="338100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5"/>
            <p:cNvSpPr/>
            <p:nvPr/>
          </p:nvSpPr>
          <p:spPr>
            <a:xfrm>
              <a:off x="59194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5"/>
            <p:cNvSpPr/>
            <p:nvPr/>
          </p:nvSpPr>
          <p:spPr>
            <a:xfrm>
              <a:off x="5972000" y="18258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5"/>
            <p:cNvSpPr/>
            <p:nvPr/>
          </p:nvSpPr>
          <p:spPr>
            <a:xfrm>
              <a:off x="5929300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5"/>
            <p:cNvSpPr/>
            <p:nvPr/>
          </p:nvSpPr>
          <p:spPr>
            <a:xfrm>
              <a:off x="59832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5"/>
            <p:cNvSpPr/>
            <p:nvPr/>
          </p:nvSpPr>
          <p:spPr>
            <a:xfrm>
              <a:off x="593972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5"/>
            <p:cNvSpPr/>
            <p:nvPr/>
          </p:nvSpPr>
          <p:spPr>
            <a:xfrm>
              <a:off x="599367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5"/>
            <p:cNvSpPr/>
            <p:nvPr/>
          </p:nvSpPr>
          <p:spPr>
            <a:xfrm>
              <a:off x="58953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5"/>
            <p:cNvSpPr/>
            <p:nvPr/>
          </p:nvSpPr>
          <p:spPr>
            <a:xfrm>
              <a:off x="625880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5"/>
            <p:cNvSpPr/>
            <p:nvPr/>
          </p:nvSpPr>
          <p:spPr>
            <a:xfrm>
              <a:off x="636180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5"/>
            <p:cNvSpPr/>
            <p:nvPr/>
          </p:nvSpPr>
          <p:spPr>
            <a:xfrm>
              <a:off x="6214450" y="210567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5"/>
            <p:cNvSpPr/>
            <p:nvPr/>
          </p:nvSpPr>
          <p:spPr>
            <a:xfrm>
              <a:off x="5871550" y="2509825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5"/>
            <p:cNvSpPr/>
            <p:nvPr/>
          </p:nvSpPr>
          <p:spPr>
            <a:xfrm>
              <a:off x="59194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5"/>
            <p:cNvSpPr/>
            <p:nvPr/>
          </p:nvSpPr>
          <p:spPr>
            <a:xfrm>
              <a:off x="59724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5"/>
            <p:cNvSpPr/>
            <p:nvPr/>
          </p:nvSpPr>
          <p:spPr>
            <a:xfrm>
              <a:off x="5929300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5"/>
            <p:cNvSpPr/>
            <p:nvPr/>
          </p:nvSpPr>
          <p:spPr>
            <a:xfrm>
              <a:off x="59832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5"/>
            <p:cNvSpPr/>
            <p:nvPr/>
          </p:nvSpPr>
          <p:spPr>
            <a:xfrm>
              <a:off x="593972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5"/>
            <p:cNvSpPr/>
            <p:nvPr/>
          </p:nvSpPr>
          <p:spPr>
            <a:xfrm>
              <a:off x="59932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5"/>
            <p:cNvSpPr/>
            <p:nvPr/>
          </p:nvSpPr>
          <p:spPr>
            <a:xfrm>
              <a:off x="5895375" y="2982050"/>
              <a:ext cx="194100" cy="174250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5"/>
            <p:cNvSpPr/>
            <p:nvPr/>
          </p:nvSpPr>
          <p:spPr>
            <a:xfrm>
              <a:off x="625910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5"/>
            <p:cNvSpPr/>
            <p:nvPr/>
          </p:nvSpPr>
          <p:spPr>
            <a:xfrm>
              <a:off x="636180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5"/>
            <p:cNvSpPr/>
            <p:nvPr/>
          </p:nvSpPr>
          <p:spPr>
            <a:xfrm>
              <a:off x="621445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5"/>
            <p:cNvSpPr/>
            <p:nvPr/>
          </p:nvSpPr>
          <p:spPr>
            <a:xfrm>
              <a:off x="5871250" y="3303975"/>
              <a:ext cx="271500" cy="338325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5"/>
            <p:cNvSpPr/>
            <p:nvPr/>
          </p:nvSpPr>
          <p:spPr>
            <a:xfrm>
              <a:off x="59194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5"/>
            <p:cNvSpPr/>
            <p:nvPr/>
          </p:nvSpPr>
          <p:spPr>
            <a:xfrm>
              <a:off x="5972000" y="34141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5"/>
            <p:cNvSpPr/>
            <p:nvPr/>
          </p:nvSpPr>
          <p:spPr>
            <a:xfrm>
              <a:off x="5929300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5"/>
            <p:cNvSpPr/>
            <p:nvPr/>
          </p:nvSpPr>
          <p:spPr>
            <a:xfrm>
              <a:off x="59831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5"/>
            <p:cNvSpPr/>
            <p:nvPr/>
          </p:nvSpPr>
          <p:spPr>
            <a:xfrm>
              <a:off x="593972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5"/>
            <p:cNvSpPr/>
            <p:nvPr/>
          </p:nvSpPr>
          <p:spPr>
            <a:xfrm>
              <a:off x="5993675" y="3525800"/>
              <a:ext cx="94200" cy="33775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5"/>
            <p:cNvSpPr/>
            <p:nvPr/>
          </p:nvSpPr>
          <p:spPr>
            <a:xfrm>
              <a:off x="58953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5"/>
            <p:cNvSpPr/>
            <p:nvPr/>
          </p:nvSpPr>
          <p:spPr>
            <a:xfrm>
              <a:off x="625880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5"/>
            <p:cNvSpPr/>
            <p:nvPr/>
          </p:nvSpPr>
          <p:spPr>
            <a:xfrm>
              <a:off x="636180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5"/>
            <p:cNvSpPr/>
            <p:nvPr/>
          </p:nvSpPr>
          <p:spPr>
            <a:xfrm>
              <a:off x="621445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5"/>
            <p:cNvSpPr/>
            <p:nvPr/>
          </p:nvSpPr>
          <p:spPr>
            <a:xfrm>
              <a:off x="5871550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5"/>
            <p:cNvSpPr/>
            <p:nvPr/>
          </p:nvSpPr>
          <p:spPr>
            <a:xfrm>
              <a:off x="59194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5"/>
            <p:cNvSpPr/>
            <p:nvPr/>
          </p:nvSpPr>
          <p:spPr>
            <a:xfrm>
              <a:off x="59724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5"/>
            <p:cNvSpPr/>
            <p:nvPr/>
          </p:nvSpPr>
          <p:spPr>
            <a:xfrm>
              <a:off x="5929300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5"/>
            <p:cNvSpPr/>
            <p:nvPr/>
          </p:nvSpPr>
          <p:spPr>
            <a:xfrm>
              <a:off x="59831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5"/>
            <p:cNvSpPr/>
            <p:nvPr/>
          </p:nvSpPr>
          <p:spPr>
            <a:xfrm>
              <a:off x="593972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5"/>
            <p:cNvSpPr/>
            <p:nvPr/>
          </p:nvSpPr>
          <p:spPr>
            <a:xfrm>
              <a:off x="59932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5"/>
            <p:cNvSpPr/>
            <p:nvPr/>
          </p:nvSpPr>
          <p:spPr>
            <a:xfrm>
              <a:off x="5895375" y="4570625"/>
              <a:ext cx="194100" cy="174100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5"/>
            <p:cNvSpPr/>
            <p:nvPr/>
          </p:nvSpPr>
          <p:spPr>
            <a:xfrm>
              <a:off x="625910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5"/>
            <p:cNvSpPr/>
            <p:nvPr/>
          </p:nvSpPr>
          <p:spPr>
            <a:xfrm>
              <a:off x="636180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5"/>
            <p:cNvSpPr/>
            <p:nvPr/>
          </p:nvSpPr>
          <p:spPr>
            <a:xfrm>
              <a:off x="6214450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5"/>
            <p:cNvSpPr/>
            <p:nvPr/>
          </p:nvSpPr>
          <p:spPr>
            <a:xfrm>
              <a:off x="5077400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5"/>
            <p:cNvSpPr/>
            <p:nvPr/>
          </p:nvSpPr>
          <p:spPr>
            <a:xfrm>
              <a:off x="512532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5"/>
            <p:cNvSpPr/>
            <p:nvPr/>
          </p:nvSpPr>
          <p:spPr>
            <a:xfrm>
              <a:off x="5178175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5"/>
            <p:cNvSpPr/>
            <p:nvPr/>
          </p:nvSpPr>
          <p:spPr>
            <a:xfrm>
              <a:off x="513515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5"/>
            <p:cNvSpPr/>
            <p:nvPr/>
          </p:nvSpPr>
          <p:spPr>
            <a:xfrm>
              <a:off x="51890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5"/>
            <p:cNvSpPr/>
            <p:nvPr/>
          </p:nvSpPr>
          <p:spPr>
            <a:xfrm>
              <a:off x="51455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5"/>
            <p:cNvSpPr/>
            <p:nvPr/>
          </p:nvSpPr>
          <p:spPr>
            <a:xfrm>
              <a:off x="519905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5"/>
            <p:cNvSpPr/>
            <p:nvPr/>
          </p:nvSpPr>
          <p:spPr>
            <a:xfrm>
              <a:off x="5100925" y="1393950"/>
              <a:ext cx="194400" cy="174175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5"/>
            <p:cNvSpPr/>
            <p:nvPr/>
          </p:nvSpPr>
          <p:spPr>
            <a:xfrm>
              <a:off x="5464650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5"/>
            <p:cNvSpPr/>
            <p:nvPr/>
          </p:nvSpPr>
          <p:spPr>
            <a:xfrm>
              <a:off x="55673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5"/>
            <p:cNvSpPr/>
            <p:nvPr/>
          </p:nvSpPr>
          <p:spPr>
            <a:xfrm>
              <a:off x="5420300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5"/>
            <p:cNvSpPr/>
            <p:nvPr/>
          </p:nvSpPr>
          <p:spPr>
            <a:xfrm>
              <a:off x="5077100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5"/>
            <p:cNvSpPr/>
            <p:nvPr/>
          </p:nvSpPr>
          <p:spPr>
            <a:xfrm>
              <a:off x="512532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5"/>
            <p:cNvSpPr/>
            <p:nvPr/>
          </p:nvSpPr>
          <p:spPr>
            <a:xfrm>
              <a:off x="51778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5"/>
            <p:cNvSpPr/>
            <p:nvPr/>
          </p:nvSpPr>
          <p:spPr>
            <a:xfrm>
              <a:off x="513515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5"/>
            <p:cNvSpPr/>
            <p:nvPr/>
          </p:nvSpPr>
          <p:spPr>
            <a:xfrm>
              <a:off x="51891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5"/>
            <p:cNvSpPr/>
            <p:nvPr/>
          </p:nvSpPr>
          <p:spPr>
            <a:xfrm>
              <a:off x="51455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5"/>
            <p:cNvSpPr/>
            <p:nvPr/>
          </p:nvSpPr>
          <p:spPr>
            <a:xfrm>
              <a:off x="519925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5"/>
            <p:cNvSpPr/>
            <p:nvPr/>
          </p:nvSpPr>
          <p:spPr>
            <a:xfrm>
              <a:off x="51021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5"/>
            <p:cNvSpPr/>
            <p:nvPr/>
          </p:nvSpPr>
          <p:spPr>
            <a:xfrm>
              <a:off x="546465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5"/>
            <p:cNvSpPr/>
            <p:nvPr/>
          </p:nvSpPr>
          <p:spPr>
            <a:xfrm>
              <a:off x="55673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5"/>
            <p:cNvSpPr/>
            <p:nvPr/>
          </p:nvSpPr>
          <p:spPr>
            <a:xfrm>
              <a:off x="5420300" y="210567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5"/>
            <p:cNvSpPr/>
            <p:nvPr/>
          </p:nvSpPr>
          <p:spPr>
            <a:xfrm>
              <a:off x="5077100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5"/>
            <p:cNvSpPr/>
            <p:nvPr/>
          </p:nvSpPr>
          <p:spPr>
            <a:xfrm>
              <a:off x="512532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5"/>
            <p:cNvSpPr/>
            <p:nvPr/>
          </p:nvSpPr>
          <p:spPr>
            <a:xfrm>
              <a:off x="51782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5"/>
            <p:cNvSpPr/>
            <p:nvPr/>
          </p:nvSpPr>
          <p:spPr>
            <a:xfrm>
              <a:off x="513515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5"/>
            <p:cNvSpPr/>
            <p:nvPr/>
          </p:nvSpPr>
          <p:spPr>
            <a:xfrm>
              <a:off x="51891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5"/>
            <p:cNvSpPr/>
            <p:nvPr/>
          </p:nvSpPr>
          <p:spPr>
            <a:xfrm>
              <a:off x="51455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5"/>
            <p:cNvSpPr/>
            <p:nvPr/>
          </p:nvSpPr>
          <p:spPr>
            <a:xfrm>
              <a:off x="51990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5"/>
            <p:cNvSpPr/>
            <p:nvPr/>
          </p:nvSpPr>
          <p:spPr>
            <a:xfrm>
              <a:off x="5100925" y="2982275"/>
              <a:ext cx="194400" cy="17422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5"/>
            <p:cNvSpPr/>
            <p:nvPr/>
          </p:nvSpPr>
          <p:spPr>
            <a:xfrm>
              <a:off x="5464650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5"/>
            <p:cNvSpPr/>
            <p:nvPr/>
          </p:nvSpPr>
          <p:spPr>
            <a:xfrm>
              <a:off x="55673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5"/>
            <p:cNvSpPr/>
            <p:nvPr/>
          </p:nvSpPr>
          <p:spPr>
            <a:xfrm>
              <a:off x="5420300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5"/>
            <p:cNvSpPr/>
            <p:nvPr/>
          </p:nvSpPr>
          <p:spPr>
            <a:xfrm>
              <a:off x="5077100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5"/>
            <p:cNvSpPr/>
            <p:nvPr/>
          </p:nvSpPr>
          <p:spPr>
            <a:xfrm>
              <a:off x="5125325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5"/>
            <p:cNvSpPr/>
            <p:nvPr/>
          </p:nvSpPr>
          <p:spPr>
            <a:xfrm>
              <a:off x="5177850" y="341417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5"/>
            <p:cNvSpPr/>
            <p:nvPr/>
          </p:nvSpPr>
          <p:spPr>
            <a:xfrm>
              <a:off x="513515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5"/>
            <p:cNvSpPr/>
            <p:nvPr/>
          </p:nvSpPr>
          <p:spPr>
            <a:xfrm>
              <a:off x="51890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5"/>
            <p:cNvSpPr/>
            <p:nvPr/>
          </p:nvSpPr>
          <p:spPr>
            <a:xfrm>
              <a:off x="51455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5"/>
            <p:cNvSpPr/>
            <p:nvPr/>
          </p:nvSpPr>
          <p:spPr>
            <a:xfrm>
              <a:off x="5199250" y="3525775"/>
              <a:ext cx="94400" cy="33800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5"/>
            <p:cNvSpPr/>
            <p:nvPr/>
          </p:nvSpPr>
          <p:spPr>
            <a:xfrm>
              <a:off x="51021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5"/>
            <p:cNvSpPr/>
            <p:nvPr/>
          </p:nvSpPr>
          <p:spPr>
            <a:xfrm>
              <a:off x="546465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5"/>
            <p:cNvSpPr/>
            <p:nvPr/>
          </p:nvSpPr>
          <p:spPr>
            <a:xfrm>
              <a:off x="55673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5"/>
            <p:cNvSpPr/>
            <p:nvPr/>
          </p:nvSpPr>
          <p:spPr>
            <a:xfrm>
              <a:off x="5420300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5"/>
            <p:cNvSpPr/>
            <p:nvPr/>
          </p:nvSpPr>
          <p:spPr>
            <a:xfrm>
              <a:off x="5077100" y="4098700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5"/>
            <p:cNvSpPr/>
            <p:nvPr/>
          </p:nvSpPr>
          <p:spPr>
            <a:xfrm>
              <a:off x="512532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5"/>
            <p:cNvSpPr/>
            <p:nvPr/>
          </p:nvSpPr>
          <p:spPr>
            <a:xfrm>
              <a:off x="51782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5"/>
            <p:cNvSpPr/>
            <p:nvPr/>
          </p:nvSpPr>
          <p:spPr>
            <a:xfrm>
              <a:off x="513515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5"/>
            <p:cNvSpPr/>
            <p:nvPr/>
          </p:nvSpPr>
          <p:spPr>
            <a:xfrm>
              <a:off x="51890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5"/>
            <p:cNvSpPr/>
            <p:nvPr/>
          </p:nvSpPr>
          <p:spPr>
            <a:xfrm>
              <a:off x="51455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5"/>
            <p:cNvSpPr/>
            <p:nvPr/>
          </p:nvSpPr>
          <p:spPr>
            <a:xfrm>
              <a:off x="51991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5"/>
            <p:cNvSpPr/>
            <p:nvPr/>
          </p:nvSpPr>
          <p:spPr>
            <a:xfrm>
              <a:off x="5100925" y="4570700"/>
              <a:ext cx="194400" cy="174075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5"/>
            <p:cNvSpPr/>
            <p:nvPr/>
          </p:nvSpPr>
          <p:spPr>
            <a:xfrm>
              <a:off x="5464650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5"/>
            <p:cNvSpPr/>
            <p:nvPr/>
          </p:nvSpPr>
          <p:spPr>
            <a:xfrm>
              <a:off x="55673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5"/>
            <p:cNvSpPr/>
            <p:nvPr/>
          </p:nvSpPr>
          <p:spPr>
            <a:xfrm>
              <a:off x="5420300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5"/>
            <p:cNvSpPr/>
            <p:nvPr/>
          </p:nvSpPr>
          <p:spPr>
            <a:xfrm>
              <a:off x="4282975" y="921250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5"/>
            <p:cNvSpPr/>
            <p:nvPr/>
          </p:nvSpPr>
          <p:spPr>
            <a:xfrm>
              <a:off x="43311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5"/>
            <p:cNvSpPr/>
            <p:nvPr/>
          </p:nvSpPr>
          <p:spPr>
            <a:xfrm>
              <a:off x="4383600" y="10318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5"/>
            <p:cNvSpPr/>
            <p:nvPr/>
          </p:nvSpPr>
          <p:spPr>
            <a:xfrm>
              <a:off x="434100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5"/>
            <p:cNvSpPr/>
            <p:nvPr/>
          </p:nvSpPr>
          <p:spPr>
            <a:xfrm>
              <a:off x="43948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5"/>
            <p:cNvSpPr/>
            <p:nvPr/>
          </p:nvSpPr>
          <p:spPr>
            <a:xfrm>
              <a:off x="43514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5"/>
            <p:cNvSpPr/>
            <p:nvPr/>
          </p:nvSpPr>
          <p:spPr>
            <a:xfrm>
              <a:off x="440487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5"/>
            <p:cNvSpPr/>
            <p:nvPr/>
          </p:nvSpPr>
          <p:spPr>
            <a:xfrm>
              <a:off x="4306775" y="1393750"/>
              <a:ext cx="194400" cy="174150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5"/>
            <p:cNvSpPr/>
            <p:nvPr/>
          </p:nvSpPr>
          <p:spPr>
            <a:xfrm>
              <a:off x="4670500" y="1020500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5"/>
            <p:cNvSpPr/>
            <p:nvPr/>
          </p:nvSpPr>
          <p:spPr>
            <a:xfrm>
              <a:off x="47732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5"/>
            <p:cNvSpPr/>
            <p:nvPr/>
          </p:nvSpPr>
          <p:spPr>
            <a:xfrm>
              <a:off x="462587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5"/>
            <p:cNvSpPr/>
            <p:nvPr/>
          </p:nvSpPr>
          <p:spPr>
            <a:xfrm>
              <a:off x="42829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5"/>
            <p:cNvSpPr/>
            <p:nvPr/>
          </p:nvSpPr>
          <p:spPr>
            <a:xfrm>
              <a:off x="43311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5"/>
            <p:cNvSpPr/>
            <p:nvPr/>
          </p:nvSpPr>
          <p:spPr>
            <a:xfrm>
              <a:off x="4383175" y="182592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5"/>
            <p:cNvSpPr/>
            <p:nvPr/>
          </p:nvSpPr>
          <p:spPr>
            <a:xfrm>
              <a:off x="434100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5"/>
            <p:cNvSpPr/>
            <p:nvPr/>
          </p:nvSpPr>
          <p:spPr>
            <a:xfrm>
              <a:off x="43949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5"/>
            <p:cNvSpPr/>
            <p:nvPr/>
          </p:nvSpPr>
          <p:spPr>
            <a:xfrm>
              <a:off x="435142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5"/>
            <p:cNvSpPr/>
            <p:nvPr/>
          </p:nvSpPr>
          <p:spPr>
            <a:xfrm>
              <a:off x="440510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5"/>
            <p:cNvSpPr/>
            <p:nvPr/>
          </p:nvSpPr>
          <p:spPr>
            <a:xfrm>
              <a:off x="43067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5"/>
            <p:cNvSpPr/>
            <p:nvPr/>
          </p:nvSpPr>
          <p:spPr>
            <a:xfrm>
              <a:off x="4670500" y="181492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5"/>
            <p:cNvSpPr/>
            <p:nvPr/>
          </p:nvSpPr>
          <p:spPr>
            <a:xfrm>
              <a:off x="47732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5"/>
            <p:cNvSpPr/>
            <p:nvPr/>
          </p:nvSpPr>
          <p:spPr>
            <a:xfrm>
              <a:off x="462587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5"/>
            <p:cNvSpPr/>
            <p:nvPr/>
          </p:nvSpPr>
          <p:spPr>
            <a:xfrm>
              <a:off x="42829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5"/>
            <p:cNvSpPr/>
            <p:nvPr/>
          </p:nvSpPr>
          <p:spPr>
            <a:xfrm>
              <a:off x="43311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5"/>
            <p:cNvSpPr/>
            <p:nvPr/>
          </p:nvSpPr>
          <p:spPr>
            <a:xfrm>
              <a:off x="4383600" y="26201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5"/>
            <p:cNvSpPr/>
            <p:nvPr/>
          </p:nvSpPr>
          <p:spPr>
            <a:xfrm>
              <a:off x="434100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5"/>
            <p:cNvSpPr/>
            <p:nvPr/>
          </p:nvSpPr>
          <p:spPr>
            <a:xfrm>
              <a:off x="43949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5"/>
            <p:cNvSpPr/>
            <p:nvPr/>
          </p:nvSpPr>
          <p:spPr>
            <a:xfrm>
              <a:off x="43514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5"/>
            <p:cNvSpPr/>
            <p:nvPr/>
          </p:nvSpPr>
          <p:spPr>
            <a:xfrm>
              <a:off x="44049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5"/>
            <p:cNvSpPr/>
            <p:nvPr/>
          </p:nvSpPr>
          <p:spPr>
            <a:xfrm>
              <a:off x="4306775" y="2982050"/>
              <a:ext cx="194400" cy="174250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5"/>
            <p:cNvSpPr/>
            <p:nvPr/>
          </p:nvSpPr>
          <p:spPr>
            <a:xfrm>
              <a:off x="4670500" y="260907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5"/>
            <p:cNvSpPr/>
            <p:nvPr/>
          </p:nvSpPr>
          <p:spPr>
            <a:xfrm>
              <a:off x="47732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5"/>
            <p:cNvSpPr/>
            <p:nvPr/>
          </p:nvSpPr>
          <p:spPr>
            <a:xfrm>
              <a:off x="46258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5"/>
            <p:cNvSpPr/>
            <p:nvPr/>
          </p:nvSpPr>
          <p:spPr>
            <a:xfrm>
              <a:off x="4282975" y="3303975"/>
              <a:ext cx="271175" cy="338325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5"/>
            <p:cNvSpPr/>
            <p:nvPr/>
          </p:nvSpPr>
          <p:spPr>
            <a:xfrm>
              <a:off x="43311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5"/>
            <p:cNvSpPr/>
            <p:nvPr/>
          </p:nvSpPr>
          <p:spPr>
            <a:xfrm>
              <a:off x="4383250" y="3414225"/>
              <a:ext cx="96950" cy="34100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5"/>
            <p:cNvSpPr/>
            <p:nvPr/>
          </p:nvSpPr>
          <p:spPr>
            <a:xfrm>
              <a:off x="434100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5"/>
            <p:cNvSpPr/>
            <p:nvPr/>
          </p:nvSpPr>
          <p:spPr>
            <a:xfrm>
              <a:off x="43948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5"/>
            <p:cNvSpPr/>
            <p:nvPr/>
          </p:nvSpPr>
          <p:spPr>
            <a:xfrm>
              <a:off x="435142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5"/>
            <p:cNvSpPr/>
            <p:nvPr/>
          </p:nvSpPr>
          <p:spPr>
            <a:xfrm>
              <a:off x="4405100" y="3525800"/>
              <a:ext cx="94475" cy="33775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5"/>
            <p:cNvSpPr/>
            <p:nvPr/>
          </p:nvSpPr>
          <p:spPr>
            <a:xfrm>
              <a:off x="43067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5"/>
            <p:cNvSpPr/>
            <p:nvPr/>
          </p:nvSpPr>
          <p:spPr>
            <a:xfrm>
              <a:off x="4670500" y="3403225"/>
              <a:ext cx="152150" cy="14080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5"/>
            <p:cNvSpPr/>
            <p:nvPr/>
          </p:nvSpPr>
          <p:spPr>
            <a:xfrm>
              <a:off x="47732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5"/>
            <p:cNvSpPr/>
            <p:nvPr/>
          </p:nvSpPr>
          <p:spPr>
            <a:xfrm>
              <a:off x="462587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5"/>
            <p:cNvSpPr/>
            <p:nvPr/>
          </p:nvSpPr>
          <p:spPr>
            <a:xfrm>
              <a:off x="42829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5"/>
            <p:cNvSpPr/>
            <p:nvPr/>
          </p:nvSpPr>
          <p:spPr>
            <a:xfrm>
              <a:off x="43311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5"/>
            <p:cNvSpPr/>
            <p:nvPr/>
          </p:nvSpPr>
          <p:spPr>
            <a:xfrm>
              <a:off x="4383675" y="4208750"/>
              <a:ext cx="96100" cy="33625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5"/>
            <p:cNvSpPr/>
            <p:nvPr/>
          </p:nvSpPr>
          <p:spPr>
            <a:xfrm>
              <a:off x="434100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5"/>
            <p:cNvSpPr/>
            <p:nvPr/>
          </p:nvSpPr>
          <p:spPr>
            <a:xfrm>
              <a:off x="43948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5"/>
            <p:cNvSpPr/>
            <p:nvPr/>
          </p:nvSpPr>
          <p:spPr>
            <a:xfrm>
              <a:off x="435142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5"/>
            <p:cNvSpPr/>
            <p:nvPr/>
          </p:nvSpPr>
          <p:spPr>
            <a:xfrm>
              <a:off x="4404975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5"/>
            <p:cNvSpPr/>
            <p:nvPr/>
          </p:nvSpPr>
          <p:spPr>
            <a:xfrm>
              <a:off x="4306775" y="4570625"/>
              <a:ext cx="194400" cy="174100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5"/>
            <p:cNvSpPr/>
            <p:nvPr/>
          </p:nvSpPr>
          <p:spPr>
            <a:xfrm>
              <a:off x="4670500" y="4197375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5"/>
            <p:cNvSpPr/>
            <p:nvPr/>
          </p:nvSpPr>
          <p:spPr>
            <a:xfrm>
              <a:off x="47732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5"/>
            <p:cNvSpPr/>
            <p:nvPr/>
          </p:nvSpPr>
          <p:spPr>
            <a:xfrm>
              <a:off x="462587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5"/>
            <p:cNvSpPr/>
            <p:nvPr/>
          </p:nvSpPr>
          <p:spPr>
            <a:xfrm>
              <a:off x="3488825" y="921825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5"/>
            <p:cNvSpPr/>
            <p:nvPr/>
          </p:nvSpPr>
          <p:spPr>
            <a:xfrm>
              <a:off x="353675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5"/>
            <p:cNvSpPr/>
            <p:nvPr/>
          </p:nvSpPr>
          <p:spPr>
            <a:xfrm>
              <a:off x="3589875" y="1031875"/>
              <a:ext cx="96075" cy="33775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5"/>
            <p:cNvSpPr/>
            <p:nvPr/>
          </p:nvSpPr>
          <p:spPr>
            <a:xfrm>
              <a:off x="35465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5"/>
            <p:cNvSpPr/>
            <p:nvPr/>
          </p:nvSpPr>
          <p:spPr>
            <a:xfrm>
              <a:off x="36007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5"/>
            <p:cNvSpPr/>
            <p:nvPr/>
          </p:nvSpPr>
          <p:spPr>
            <a:xfrm>
              <a:off x="355727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5"/>
            <p:cNvSpPr/>
            <p:nvPr/>
          </p:nvSpPr>
          <p:spPr>
            <a:xfrm>
              <a:off x="361072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5"/>
            <p:cNvSpPr/>
            <p:nvPr/>
          </p:nvSpPr>
          <p:spPr>
            <a:xfrm>
              <a:off x="3512625" y="1393950"/>
              <a:ext cx="194100" cy="174175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5"/>
            <p:cNvSpPr/>
            <p:nvPr/>
          </p:nvSpPr>
          <p:spPr>
            <a:xfrm>
              <a:off x="38763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5"/>
            <p:cNvSpPr/>
            <p:nvPr/>
          </p:nvSpPr>
          <p:spPr>
            <a:xfrm>
              <a:off x="39790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5"/>
            <p:cNvSpPr/>
            <p:nvPr/>
          </p:nvSpPr>
          <p:spPr>
            <a:xfrm>
              <a:off x="38317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5"/>
            <p:cNvSpPr/>
            <p:nvPr/>
          </p:nvSpPr>
          <p:spPr>
            <a:xfrm>
              <a:off x="3488825" y="1715975"/>
              <a:ext cx="270875" cy="337725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5"/>
            <p:cNvSpPr/>
            <p:nvPr/>
          </p:nvSpPr>
          <p:spPr>
            <a:xfrm>
              <a:off x="353675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5"/>
            <p:cNvSpPr/>
            <p:nvPr/>
          </p:nvSpPr>
          <p:spPr>
            <a:xfrm>
              <a:off x="3589525" y="1825875"/>
              <a:ext cx="96775" cy="34050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5"/>
            <p:cNvSpPr/>
            <p:nvPr/>
          </p:nvSpPr>
          <p:spPr>
            <a:xfrm>
              <a:off x="35465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5"/>
            <p:cNvSpPr/>
            <p:nvPr/>
          </p:nvSpPr>
          <p:spPr>
            <a:xfrm>
              <a:off x="36008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5"/>
            <p:cNvSpPr/>
            <p:nvPr/>
          </p:nvSpPr>
          <p:spPr>
            <a:xfrm>
              <a:off x="355727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5"/>
            <p:cNvSpPr/>
            <p:nvPr/>
          </p:nvSpPr>
          <p:spPr>
            <a:xfrm>
              <a:off x="3610950" y="1937225"/>
              <a:ext cx="94475" cy="34050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5"/>
            <p:cNvSpPr/>
            <p:nvPr/>
          </p:nvSpPr>
          <p:spPr>
            <a:xfrm>
              <a:off x="3513825" y="2188200"/>
              <a:ext cx="192900" cy="173650"/>
            </a:xfrm>
            <a:custGeom>
              <a:avLst/>
              <a:gdLst/>
              <a:ahLst/>
              <a:cxnLst/>
              <a:rect l="l" t="t" r="r" b="b"/>
              <a:pathLst>
                <a:path w="7716" h="6946" extrusionOk="0">
                  <a:moveTo>
                    <a:pt x="3892" y="0"/>
                  </a:moveTo>
                  <a:cubicBezTo>
                    <a:pt x="2858" y="0"/>
                    <a:pt x="1840" y="469"/>
                    <a:pt x="1179" y="1346"/>
                  </a:cubicBezTo>
                  <a:lnTo>
                    <a:pt x="6906" y="4965"/>
                  </a:lnTo>
                  <a:cubicBezTo>
                    <a:pt x="7716" y="3394"/>
                    <a:pt x="7192" y="1465"/>
                    <a:pt x="5703" y="524"/>
                  </a:cubicBezTo>
                  <a:cubicBezTo>
                    <a:pt x="5144" y="171"/>
                    <a:pt x="4515" y="0"/>
                    <a:pt x="3892" y="0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48"/>
                    <a:pt x="477" y="5477"/>
                    <a:pt x="1953" y="6418"/>
                  </a:cubicBezTo>
                  <a:cubicBezTo>
                    <a:pt x="2520" y="6774"/>
                    <a:pt x="3155" y="6945"/>
                    <a:pt x="3782" y="6945"/>
                  </a:cubicBezTo>
                  <a:cubicBezTo>
                    <a:pt x="4813" y="6945"/>
                    <a:pt x="5828" y="6482"/>
                    <a:pt x="6501" y="5608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5"/>
            <p:cNvSpPr/>
            <p:nvPr/>
          </p:nvSpPr>
          <p:spPr>
            <a:xfrm>
              <a:off x="38763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5"/>
            <p:cNvSpPr/>
            <p:nvPr/>
          </p:nvSpPr>
          <p:spPr>
            <a:xfrm>
              <a:off x="39790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5"/>
            <p:cNvSpPr/>
            <p:nvPr/>
          </p:nvSpPr>
          <p:spPr>
            <a:xfrm>
              <a:off x="383172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5"/>
            <p:cNvSpPr/>
            <p:nvPr/>
          </p:nvSpPr>
          <p:spPr>
            <a:xfrm>
              <a:off x="3488825" y="2510400"/>
              <a:ext cx="270875" cy="337175"/>
            </a:xfrm>
            <a:custGeom>
              <a:avLst/>
              <a:gdLst/>
              <a:ahLst/>
              <a:cxnLst/>
              <a:rect l="l" t="t" r="r" b="b"/>
              <a:pathLst>
                <a:path w="10835" h="13487" extrusionOk="0">
                  <a:moveTo>
                    <a:pt x="4145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0" y="1162"/>
                    <a:pt x="4751" y="1364"/>
                    <a:pt x="4632" y="1507"/>
                  </a:cubicBezTo>
                  <a:lnTo>
                    <a:pt x="3834" y="1662"/>
                  </a:lnTo>
                  <a:cubicBezTo>
                    <a:pt x="3667" y="1567"/>
                    <a:pt x="3536" y="1400"/>
                    <a:pt x="3501" y="1209"/>
                  </a:cubicBezTo>
                  <a:lnTo>
                    <a:pt x="3501" y="1197"/>
                  </a:lnTo>
                  <a:cubicBezTo>
                    <a:pt x="3386" y="700"/>
                    <a:pt x="3769" y="408"/>
                    <a:pt x="4145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2" y="2899"/>
                    <a:pt x="8394" y="3162"/>
                  </a:cubicBezTo>
                  <a:lnTo>
                    <a:pt x="9775" y="10734"/>
                  </a:lnTo>
                  <a:cubicBezTo>
                    <a:pt x="9835" y="11032"/>
                    <a:pt x="9632" y="11318"/>
                    <a:pt x="9335" y="11365"/>
                  </a:cubicBezTo>
                  <a:lnTo>
                    <a:pt x="3072" y="12508"/>
                  </a:lnTo>
                  <a:cubicBezTo>
                    <a:pt x="3037" y="12515"/>
                    <a:pt x="3002" y="12519"/>
                    <a:pt x="2967" y="12519"/>
                  </a:cubicBezTo>
                  <a:cubicBezTo>
                    <a:pt x="2708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1000" y="4198"/>
                    <a:pt x="1203" y="3912"/>
                    <a:pt x="1500" y="3864"/>
                  </a:cubicBezTo>
                  <a:lnTo>
                    <a:pt x="2239" y="3722"/>
                  </a:lnTo>
                  <a:cubicBezTo>
                    <a:pt x="2281" y="3932"/>
                    <a:pt x="2462" y="4087"/>
                    <a:pt x="2669" y="4087"/>
                  </a:cubicBezTo>
                  <a:cubicBezTo>
                    <a:pt x="2696" y="4087"/>
                    <a:pt x="2723" y="4084"/>
                    <a:pt x="2751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13" y="2852"/>
                  </a:cubicBezTo>
                  <a:lnTo>
                    <a:pt x="7751" y="2721"/>
                  </a:lnTo>
                  <a:cubicBezTo>
                    <a:pt x="7786" y="2714"/>
                    <a:pt x="7821" y="2711"/>
                    <a:pt x="7856" y="2711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1" y="19"/>
                  </a:cubicBezTo>
                  <a:cubicBezTo>
                    <a:pt x="3358" y="126"/>
                    <a:pt x="2965" y="685"/>
                    <a:pt x="3072" y="1281"/>
                  </a:cubicBezTo>
                  <a:cubicBezTo>
                    <a:pt x="3096" y="1447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22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18" y="13486"/>
                    <a:pt x="2536" y="13486"/>
                  </a:cubicBezTo>
                  <a:cubicBezTo>
                    <a:pt x="2587" y="13486"/>
                    <a:pt x="2639" y="13482"/>
                    <a:pt x="2691" y="13473"/>
                  </a:cubicBezTo>
                  <a:lnTo>
                    <a:pt x="10037" y="12139"/>
                  </a:lnTo>
                  <a:cubicBezTo>
                    <a:pt x="10513" y="12044"/>
                    <a:pt x="10835" y="11580"/>
                    <a:pt x="10752" y="11091"/>
                  </a:cubicBezTo>
                  <a:lnTo>
                    <a:pt x="9180" y="2459"/>
                  </a:lnTo>
                  <a:cubicBezTo>
                    <a:pt x="9095" y="2025"/>
                    <a:pt x="8717" y="1732"/>
                    <a:pt x="8291" y="1732"/>
                  </a:cubicBezTo>
                  <a:cubicBezTo>
                    <a:pt x="8239" y="1732"/>
                    <a:pt x="8185" y="1736"/>
                    <a:pt x="8132" y="1745"/>
                  </a:cubicBezTo>
                  <a:lnTo>
                    <a:pt x="6858" y="1983"/>
                  </a:lnTo>
                  <a:lnTo>
                    <a:pt x="6811" y="1709"/>
                  </a:lnTo>
                  <a:cubicBezTo>
                    <a:pt x="6746" y="1419"/>
                    <a:pt x="6497" y="1226"/>
                    <a:pt x="6213" y="1226"/>
                  </a:cubicBezTo>
                  <a:cubicBezTo>
                    <a:pt x="6183" y="1226"/>
                    <a:pt x="6151" y="1228"/>
                    <a:pt x="6120" y="1233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5"/>
            <p:cNvSpPr/>
            <p:nvPr/>
          </p:nvSpPr>
          <p:spPr>
            <a:xfrm>
              <a:off x="353675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5"/>
            <p:cNvSpPr/>
            <p:nvPr/>
          </p:nvSpPr>
          <p:spPr>
            <a:xfrm>
              <a:off x="3589975" y="2620175"/>
              <a:ext cx="95975" cy="33800"/>
            </a:xfrm>
            <a:custGeom>
              <a:avLst/>
              <a:gdLst/>
              <a:ahLst/>
              <a:cxnLst/>
              <a:rect l="l" t="t" r="r" b="b"/>
              <a:pathLst>
                <a:path w="3839" h="1352" extrusionOk="0">
                  <a:moveTo>
                    <a:pt x="3229" y="0"/>
                  </a:moveTo>
                  <a:cubicBezTo>
                    <a:pt x="3198" y="0"/>
                    <a:pt x="3167" y="3"/>
                    <a:pt x="3134" y="9"/>
                  </a:cubicBez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7" y="1352"/>
                    <a:pt x="659" y="1349"/>
                    <a:pt x="693" y="1343"/>
                  </a:cubicBezTo>
                  <a:lnTo>
                    <a:pt x="3300" y="866"/>
                  </a:lnTo>
                  <a:cubicBezTo>
                    <a:pt x="3839" y="777"/>
                    <a:pt x="3722" y="0"/>
                    <a:pt x="32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5"/>
            <p:cNvSpPr/>
            <p:nvPr/>
          </p:nvSpPr>
          <p:spPr>
            <a:xfrm>
              <a:off x="35465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80" y="0"/>
                    <a:pt x="931" y="5"/>
                    <a:pt x="882" y="15"/>
                  </a:cubicBezTo>
                  <a:cubicBezTo>
                    <a:pt x="203" y="122"/>
                    <a:pt x="1" y="1015"/>
                    <a:pt x="572" y="1408"/>
                  </a:cubicBezTo>
                  <a:cubicBezTo>
                    <a:pt x="711" y="1505"/>
                    <a:pt x="861" y="1548"/>
                    <a:pt x="1008" y="1548"/>
                  </a:cubicBezTo>
                  <a:cubicBezTo>
                    <a:pt x="1455" y="1548"/>
                    <a:pt x="1865" y="1145"/>
                    <a:pt x="1775" y="634"/>
                  </a:cubicBezTo>
                  <a:cubicBezTo>
                    <a:pt x="1701" y="266"/>
                    <a:pt x="1387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5"/>
            <p:cNvSpPr/>
            <p:nvPr/>
          </p:nvSpPr>
          <p:spPr>
            <a:xfrm>
              <a:off x="36008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5"/>
            <p:cNvSpPr/>
            <p:nvPr/>
          </p:nvSpPr>
          <p:spPr>
            <a:xfrm>
              <a:off x="355727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5"/>
            <p:cNvSpPr/>
            <p:nvPr/>
          </p:nvSpPr>
          <p:spPr>
            <a:xfrm>
              <a:off x="36107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5"/>
            <p:cNvSpPr/>
            <p:nvPr/>
          </p:nvSpPr>
          <p:spPr>
            <a:xfrm>
              <a:off x="3512625" y="2982275"/>
              <a:ext cx="194100" cy="17422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5"/>
            <p:cNvSpPr/>
            <p:nvPr/>
          </p:nvSpPr>
          <p:spPr>
            <a:xfrm>
              <a:off x="38763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5"/>
            <p:cNvSpPr/>
            <p:nvPr/>
          </p:nvSpPr>
          <p:spPr>
            <a:xfrm>
              <a:off x="39790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5"/>
            <p:cNvSpPr/>
            <p:nvPr/>
          </p:nvSpPr>
          <p:spPr>
            <a:xfrm>
              <a:off x="3831725" y="2900125"/>
              <a:ext cx="268200" cy="266625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5"/>
            <p:cNvSpPr/>
            <p:nvPr/>
          </p:nvSpPr>
          <p:spPr>
            <a:xfrm>
              <a:off x="3488825" y="3304550"/>
              <a:ext cx="270875" cy="337750"/>
            </a:xfrm>
            <a:custGeom>
              <a:avLst/>
              <a:gdLst/>
              <a:ahLst/>
              <a:cxnLst/>
              <a:rect l="l" t="t" r="r" b="b"/>
              <a:pathLst>
                <a:path w="10835" h="13510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73"/>
                    <a:pt x="4751" y="1364"/>
                    <a:pt x="4632" y="1519"/>
                  </a:cubicBezTo>
                  <a:lnTo>
                    <a:pt x="3834" y="1662"/>
                  </a:lnTo>
                  <a:cubicBezTo>
                    <a:pt x="3655" y="1566"/>
                    <a:pt x="3536" y="1400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60" y="2722"/>
                  </a:moveTo>
                  <a:cubicBezTo>
                    <a:pt x="8116" y="2722"/>
                    <a:pt x="8342" y="2901"/>
                    <a:pt x="8394" y="3162"/>
                  </a:cubicBezTo>
                  <a:lnTo>
                    <a:pt x="9775" y="10746"/>
                  </a:lnTo>
                  <a:cubicBezTo>
                    <a:pt x="9835" y="11044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5"/>
                    <a:pt x="2429" y="12068"/>
                  </a:cubicBezTo>
                  <a:lnTo>
                    <a:pt x="1048" y="4507"/>
                  </a:lnTo>
                  <a:cubicBezTo>
                    <a:pt x="1000" y="4210"/>
                    <a:pt x="1191" y="3924"/>
                    <a:pt x="1500" y="3864"/>
                  </a:cubicBezTo>
                  <a:lnTo>
                    <a:pt x="2239" y="3733"/>
                  </a:lnTo>
                  <a:cubicBezTo>
                    <a:pt x="2280" y="3942"/>
                    <a:pt x="2460" y="4087"/>
                    <a:pt x="2664" y="4087"/>
                  </a:cubicBezTo>
                  <a:cubicBezTo>
                    <a:pt x="2693" y="4087"/>
                    <a:pt x="2721" y="4084"/>
                    <a:pt x="2751" y="4079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8" y="2726"/>
                    <a:pt x="7824" y="2722"/>
                    <a:pt x="7860" y="2722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7"/>
                    <a:pt x="3941" y="19"/>
                  </a:cubicBezTo>
                  <a:cubicBezTo>
                    <a:pt x="3358" y="126"/>
                    <a:pt x="2965" y="697"/>
                    <a:pt x="3072" y="1281"/>
                  </a:cubicBezTo>
                  <a:cubicBezTo>
                    <a:pt x="3096" y="1459"/>
                    <a:pt x="3179" y="1626"/>
                    <a:pt x="3286" y="1757"/>
                  </a:cubicBezTo>
                  <a:lnTo>
                    <a:pt x="2512" y="1912"/>
                  </a:lnTo>
                  <a:cubicBezTo>
                    <a:pt x="2191" y="1971"/>
                    <a:pt x="1977" y="2281"/>
                    <a:pt x="2036" y="2590"/>
                  </a:cubicBezTo>
                  <a:lnTo>
                    <a:pt x="2084" y="2876"/>
                  </a:lnTo>
                  <a:lnTo>
                    <a:pt x="798" y="3102"/>
                  </a:lnTo>
                  <a:cubicBezTo>
                    <a:pt x="310" y="3197"/>
                    <a:pt x="0" y="3662"/>
                    <a:pt x="84" y="4150"/>
                  </a:cubicBezTo>
                  <a:lnTo>
                    <a:pt x="1655" y="12770"/>
                  </a:lnTo>
                  <a:cubicBezTo>
                    <a:pt x="1740" y="13206"/>
                    <a:pt x="2120" y="13510"/>
                    <a:pt x="2540" y="13510"/>
                  </a:cubicBezTo>
                  <a:cubicBezTo>
                    <a:pt x="2590" y="13510"/>
                    <a:pt x="2640" y="13505"/>
                    <a:pt x="2691" y="13496"/>
                  </a:cubicBezTo>
                  <a:lnTo>
                    <a:pt x="10037" y="12151"/>
                  </a:lnTo>
                  <a:cubicBezTo>
                    <a:pt x="10513" y="12068"/>
                    <a:pt x="10835" y="11591"/>
                    <a:pt x="10752" y="11115"/>
                  </a:cubicBezTo>
                  <a:lnTo>
                    <a:pt x="9180" y="2483"/>
                  </a:lnTo>
                  <a:cubicBezTo>
                    <a:pt x="9095" y="2047"/>
                    <a:pt x="8715" y="1744"/>
                    <a:pt x="8287" y="1744"/>
                  </a:cubicBezTo>
                  <a:cubicBezTo>
                    <a:pt x="8236" y="1744"/>
                    <a:pt x="8184" y="1748"/>
                    <a:pt x="8132" y="1757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6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900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5"/>
            <p:cNvSpPr/>
            <p:nvPr/>
          </p:nvSpPr>
          <p:spPr>
            <a:xfrm>
              <a:off x="3536750" y="3425775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3" y="1505"/>
                    <a:pt x="865" y="1549"/>
                    <a:pt x="1012" y="1549"/>
                  </a:cubicBezTo>
                  <a:cubicBezTo>
                    <a:pt x="1460" y="1549"/>
                    <a:pt x="1864" y="1146"/>
                    <a:pt x="1774" y="634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5"/>
            <p:cNvSpPr/>
            <p:nvPr/>
          </p:nvSpPr>
          <p:spPr>
            <a:xfrm>
              <a:off x="3589550" y="3414500"/>
              <a:ext cx="96825" cy="33725"/>
            </a:xfrm>
            <a:custGeom>
              <a:avLst/>
              <a:gdLst/>
              <a:ahLst/>
              <a:cxnLst/>
              <a:rect l="l" t="t" r="r" b="b"/>
              <a:pathLst>
                <a:path w="3873" h="1349" extrusionOk="0">
                  <a:moveTo>
                    <a:pt x="3265" y="1"/>
                  </a:moveTo>
                  <a:cubicBezTo>
                    <a:pt x="3229" y="1"/>
                    <a:pt x="3191" y="5"/>
                    <a:pt x="3151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0" y="567"/>
                    <a:pt x="107" y="1349"/>
                    <a:pt x="597" y="1349"/>
                  </a:cubicBezTo>
                  <a:cubicBezTo>
                    <a:pt x="632" y="1349"/>
                    <a:pt x="670" y="1344"/>
                    <a:pt x="710" y="1336"/>
                  </a:cubicBezTo>
                  <a:lnTo>
                    <a:pt x="3317" y="871"/>
                  </a:lnTo>
                  <a:cubicBezTo>
                    <a:pt x="3873" y="793"/>
                    <a:pt x="3765" y="1"/>
                    <a:pt x="326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5"/>
            <p:cNvSpPr/>
            <p:nvPr/>
          </p:nvSpPr>
          <p:spPr>
            <a:xfrm>
              <a:off x="35465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80" y="1"/>
                    <a:pt x="931" y="6"/>
                    <a:pt x="882" y="15"/>
                  </a:cubicBezTo>
                  <a:cubicBezTo>
                    <a:pt x="203" y="134"/>
                    <a:pt x="1" y="1015"/>
                    <a:pt x="572" y="1408"/>
                  </a:cubicBezTo>
                  <a:cubicBezTo>
                    <a:pt x="711" y="1505"/>
                    <a:pt x="861" y="1549"/>
                    <a:pt x="1008" y="1549"/>
                  </a:cubicBezTo>
                  <a:cubicBezTo>
                    <a:pt x="1455" y="1549"/>
                    <a:pt x="1865" y="1146"/>
                    <a:pt x="1775" y="635"/>
                  </a:cubicBezTo>
                  <a:cubicBezTo>
                    <a:pt x="1701" y="267"/>
                    <a:pt x="1387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5"/>
            <p:cNvSpPr/>
            <p:nvPr/>
          </p:nvSpPr>
          <p:spPr>
            <a:xfrm>
              <a:off x="36007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7" y="3"/>
                  </a:cubicBezTo>
                  <a:lnTo>
                    <a:pt x="501" y="467"/>
                  </a:lnTo>
                  <a:cubicBezTo>
                    <a:pt x="1" y="619"/>
                    <a:pt x="114" y="1350"/>
                    <a:pt x="620" y="1350"/>
                  </a:cubicBezTo>
                  <a:cubicBezTo>
                    <a:pt x="631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5"/>
            <p:cNvSpPr/>
            <p:nvPr/>
          </p:nvSpPr>
          <p:spPr>
            <a:xfrm>
              <a:off x="355727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5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5"/>
            <p:cNvSpPr/>
            <p:nvPr/>
          </p:nvSpPr>
          <p:spPr>
            <a:xfrm>
              <a:off x="361095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0" y="616"/>
                    <a:pt x="120" y="1348"/>
                    <a:pt x="628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59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5"/>
            <p:cNvSpPr/>
            <p:nvPr/>
          </p:nvSpPr>
          <p:spPr>
            <a:xfrm>
              <a:off x="3513825" y="3776475"/>
              <a:ext cx="192900" cy="173675"/>
            </a:xfrm>
            <a:custGeom>
              <a:avLst/>
              <a:gdLst/>
              <a:ahLst/>
              <a:cxnLst/>
              <a:rect l="l" t="t" r="r" b="b"/>
              <a:pathLst>
                <a:path w="7716" h="6947" extrusionOk="0">
                  <a:moveTo>
                    <a:pt x="3892" y="1"/>
                  </a:moveTo>
                  <a:cubicBezTo>
                    <a:pt x="2858" y="1"/>
                    <a:pt x="1840" y="470"/>
                    <a:pt x="1179" y="1346"/>
                  </a:cubicBezTo>
                  <a:lnTo>
                    <a:pt x="6906" y="4978"/>
                  </a:lnTo>
                  <a:cubicBezTo>
                    <a:pt x="7716" y="3406"/>
                    <a:pt x="7192" y="1477"/>
                    <a:pt x="5703" y="525"/>
                  </a:cubicBezTo>
                  <a:cubicBezTo>
                    <a:pt x="5144" y="171"/>
                    <a:pt x="4515" y="1"/>
                    <a:pt x="3892" y="1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61"/>
                    <a:pt x="477" y="5478"/>
                    <a:pt x="1953" y="6418"/>
                  </a:cubicBezTo>
                  <a:cubicBezTo>
                    <a:pt x="2522" y="6775"/>
                    <a:pt x="3157" y="6947"/>
                    <a:pt x="3786" y="6947"/>
                  </a:cubicBezTo>
                  <a:cubicBezTo>
                    <a:pt x="4816" y="6947"/>
                    <a:pt x="5828" y="6486"/>
                    <a:pt x="6501" y="5621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5"/>
            <p:cNvSpPr/>
            <p:nvPr/>
          </p:nvSpPr>
          <p:spPr>
            <a:xfrm>
              <a:off x="3876375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5"/>
            <p:cNvSpPr/>
            <p:nvPr/>
          </p:nvSpPr>
          <p:spPr>
            <a:xfrm>
              <a:off x="39790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5"/>
            <p:cNvSpPr/>
            <p:nvPr/>
          </p:nvSpPr>
          <p:spPr>
            <a:xfrm>
              <a:off x="38317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5"/>
            <p:cNvSpPr/>
            <p:nvPr/>
          </p:nvSpPr>
          <p:spPr>
            <a:xfrm>
              <a:off x="3488825" y="4098700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5"/>
            <p:cNvSpPr/>
            <p:nvPr/>
          </p:nvSpPr>
          <p:spPr>
            <a:xfrm>
              <a:off x="353675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5"/>
            <p:cNvSpPr/>
            <p:nvPr/>
          </p:nvSpPr>
          <p:spPr>
            <a:xfrm>
              <a:off x="3589975" y="4208750"/>
              <a:ext cx="95975" cy="33525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5"/>
            <p:cNvSpPr/>
            <p:nvPr/>
          </p:nvSpPr>
          <p:spPr>
            <a:xfrm>
              <a:off x="35465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5"/>
            <p:cNvSpPr/>
            <p:nvPr/>
          </p:nvSpPr>
          <p:spPr>
            <a:xfrm>
              <a:off x="36007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5"/>
            <p:cNvSpPr/>
            <p:nvPr/>
          </p:nvSpPr>
          <p:spPr>
            <a:xfrm>
              <a:off x="355727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5"/>
            <p:cNvSpPr/>
            <p:nvPr/>
          </p:nvSpPr>
          <p:spPr>
            <a:xfrm>
              <a:off x="36108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5"/>
            <p:cNvSpPr/>
            <p:nvPr/>
          </p:nvSpPr>
          <p:spPr>
            <a:xfrm>
              <a:off x="3512625" y="4570700"/>
              <a:ext cx="194100" cy="174075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5"/>
            <p:cNvSpPr/>
            <p:nvPr/>
          </p:nvSpPr>
          <p:spPr>
            <a:xfrm>
              <a:off x="38763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5"/>
            <p:cNvSpPr/>
            <p:nvPr/>
          </p:nvSpPr>
          <p:spPr>
            <a:xfrm>
              <a:off x="39790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5"/>
            <p:cNvSpPr/>
            <p:nvPr/>
          </p:nvSpPr>
          <p:spPr>
            <a:xfrm>
              <a:off x="38317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5"/>
            <p:cNvSpPr/>
            <p:nvPr/>
          </p:nvSpPr>
          <p:spPr>
            <a:xfrm>
              <a:off x="2694375" y="921250"/>
              <a:ext cx="271475" cy="338100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5"/>
            <p:cNvSpPr/>
            <p:nvPr/>
          </p:nvSpPr>
          <p:spPr>
            <a:xfrm>
              <a:off x="274260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5"/>
            <p:cNvSpPr/>
            <p:nvPr/>
          </p:nvSpPr>
          <p:spPr>
            <a:xfrm>
              <a:off x="2795450" y="1031775"/>
              <a:ext cx="96450" cy="33875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5"/>
            <p:cNvSpPr/>
            <p:nvPr/>
          </p:nvSpPr>
          <p:spPr>
            <a:xfrm>
              <a:off x="275242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5"/>
            <p:cNvSpPr/>
            <p:nvPr/>
          </p:nvSpPr>
          <p:spPr>
            <a:xfrm>
              <a:off x="28063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5"/>
            <p:cNvSpPr/>
            <p:nvPr/>
          </p:nvSpPr>
          <p:spPr>
            <a:xfrm>
              <a:off x="27631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5"/>
            <p:cNvSpPr/>
            <p:nvPr/>
          </p:nvSpPr>
          <p:spPr>
            <a:xfrm>
              <a:off x="28165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5"/>
            <p:cNvSpPr/>
            <p:nvPr/>
          </p:nvSpPr>
          <p:spPr>
            <a:xfrm>
              <a:off x="2718475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5"/>
            <p:cNvSpPr/>
            <p:nvPr/>
          </p:nvSpPr>
          <p:spPr>
            <a:xfrm>
              <a:off x="3082225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5"/>
            <p:cNvSpPr/>
            <p:nvPr/>
          </p:nvSpPr>
          <p:spPr>
            <a:xfrm>
              <a:off x="318490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5"/>
            <p:cNvSpPr/>
            <p:nvPr/>
          </p:nvSpPr>
          <p:spPr>
            <a:xfrm>
              <a:off x="3037575" y="1311750"/>
              <a:ext cx="267900" cy="266650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5"/>
            <p:cNvSpPr/>
            <p:nvPr/>
          </p:nvSpPr>
          <p:spPr>
            <a:xfrm>
              <a:off x="26946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5"/>
            <p:cNvSpPr/>
            <p:nvPr/>
          </p:nvSpPr>
          <p:spPr>
            <a:xfrm>
              <a:off x="274260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5"/>
            <p:cNvSpPr/>
            <p:nvPr/>
          </p:nvSpPr>
          <p:spPr>
            <a:xfrm>
              <a:off x="2795100" y="1825825"/>
              <a:ext cx="97250" cy="34100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5"/>
            <p:cNvSpPr/>
            <p:nvPr/>
          </p:nvSpPr>
          <p:spPr>
            <a:xfrm>
              <a:off x="275242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5"/>
            <p:cNvSpPr/>
            <p:nvPr/>
          </p:nvSpPr>
          <p:spPr>
            <a:xfrm>
              <a:off x="2806400" y="18798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5"/>
            <p:cNvSpPr/>
            <p:nvPr/>
          </p:nvSpPr>
          <p:spPr>
            <a:xfrm>
              <a:off x="2763125" y="1948900"/>
              <a:ext cx="46325" cy="38625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5"/>
            <p:cNvSpPr/>
            <p:nvPr/>
          </p:nvSpPr>
          <p:spPr>
            <a:xfrm>
              <a:off x="281680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5"/>
            <p:cNvSpPr/>
            <p:nvPr/>
          </p:nvSpPr>
          <p:spPr>
            <a:xfrm>
              <a:off x="27184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5" y="0"/>
                  </a:moveTo>
                  <a:cubicBezTo>
                    <a:pt x="2913" y="0"/>
                    <a:pt x="1896" y="464"/>
                    <a:pt x="1215" y="1338"/>
                  </a:cubicBezTo>
                  <a:lnTo>
                    <a:pt x="6954" y="4957"/>
                  </a:lnTo>
                  <a:cubicBezTo>
                    <a:pt x="7728" y="3398"/>
                    <a:pt x="7240" y="1469"/>
                    <a:pt x="5775" y="528"/>
                  </a:cubicBezTo>
                  <a:cubicBezTo>
                    <a:pt x="5208" y="172"/>
                    <a:pt x="4574" y="0"/>
                    <a:pt x="3945" y="0"/>
                  </a:cubicBezTo>
                  <a:close/>
                  <a:moveTo>
                    <a:pt x="810" y="1981"/>
                  </a:moveTo>
                  <a:cubicBezTo>
                    <a:pt x="1" y="3552"/>
                    <a:pt x="525" y="5481"/>
                    <a:pt x="2013" y="6422"/>
                  </a:cubicBezTo>
                  <a:cubicBezTo>
                    <a:pt x="2577" y="6775"/>
                    <a:pt x="3207" y="6946"/>
                    <a:pt x="3830" y="6946"/>
                  </a:cubicBezTo>
                  <a:cubicBezTo>
                    <a:pt x="4864" y="6946"/>
                    <a:pt x="5881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5"/>
            <p:cNvSpPr/>
            <p:nvPr/>
          </p:nvSpPr>
          <p:spPr>
            <a:xfrm>
              <a:off x="30819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5"/>
            <p:cNvSpPr/>
            <p:nvPr/>
          </p:nvSpPr>
          <p:spPr>
            <a:xfrm>
              <a:off x="31849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5"/>
            <p:cNvSpPr/>
            <p:nvPr/>
          </p:nvSpPr>
          <p:spPr>
            <a:xfrm>
              <a:off x="3037575" y="2105900"/>
              <a:ext cx="267900" cy="266700"/>
            </a:xfrm>
            <a:custGeom>
              <a:avLst/>
              <a:gdLst/>
              <a:ahLst/>
              <a:cxnLst/>
              <a:rect l="l" t="t" r="r" b="b"/>
              <a:pathLst>
                <a:path w="10716" h="10668" extrusionOk="0">
                  <a:moveTo>
                    <a:pt x="4998" y="1"/>
                  </a:moveTo>
                  <a:cubicBezTo>
                    <a:pt x="4820" y="1"/>
                    <a:pt x="4665" y="134"/>
                    <a:pt x="4644" y="316"/>
                  </a:cubicBezTo>
                  <a:lnTo>
                    <a:pt x="4191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7" y="10668"/>
                    <a:pt x="5718" y="10668"/>
                  </a:cubicBezTo>
                  <a:cubicBezTo>
                    <a:pt x="5896" y="10668"/>
                    <a:pt x="6051" y="10533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85"/>
                  </a:lnTo>
                  <a:cubicBezTo>
                    <a:pt x="7382" y="471"/>
                    <a:pt x="7239" y="292"/>
                    <a:pt x="7037" y="256"/>
                  </a:cubicBezTo>
                  <a:lnTo>
                    <a:pt x="5060" y="6"/>
                  </a:lnTo>
                  <a:cubicBezTo>
                    <a:pt x="5039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5"/>
            <p:cNvSpPr/>
            <p:nvPr/>
          </p:nvSpPr>
          <p:spPr>
            <a:xfrm>
              <a:off x="26946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5" y="994"/>
                  </a:cubicBezTo>
                  <a:cubicBezTo>
                    <a:pt x="4810" y="1185"/>
                    <a:pt x="4751" y="1387"/>
                    <a:pt x="4620" y="1530"/>
                  </a:cubicBezTo>
                  <a:lnTo>
                    <a:pt x="3834" y="1685"/>
                  </a:lnTo>
                  <a:cubicBezTo>
                    <a:pt x="3667" y="1590"/>
                    <a:pt x="3536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9" y="431"/>
                    <a:pt x="4145" y="431"/>
                  </a:cubicBezTo>
                  <a:close/>
                  <a:moveTo>
                    <a:pt x="7860" y="2745"/>
                  </a:moveTo>
                  <a:cubicBezTo>
                    <a:pt x="8116" y="2745"/>
                    <a:pt x="8342" y="2924"/>
                    <a:pt x="8394" y="3185"/>
                  </a:cubicBezTo>
                  <a:lnTo>
                    <a:pt x="9775" y="10757"/>
                  </a:lnTo>
                  <a:cubicBezTo>
                    <a:pt x="9835" y="11055"/>
                    <a:pt x="9632" y="11341"/>
                    <a:pt x="9335" y="11388"/>
                  </a:cubicBezTo>
                  <a:lnTo>
                    <a:pt x="3072" y="12531"/>
                  </a:lnTo>
                  <a:cubicBezTo>
                    <a:pt x="3037" y="12538"/>
                    <a:pt x="3002" y="12542"/>
                    <a:pt x="2968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45"/>
                  </a:lnTo>
                  <a:cubicBezTo>
                    <a:pt x="2282" y="3955"/>
                    <a:pt x="2463" y="4110"/>
                    <a:pt x="2669" y="4110"/>
                  </a:cubicBezTo>
                  <a:cubicBezTo>
                    <a:pt x="2696" y="4110"/>
                    <a:pt x="2723" y="4107"/>
                    <a:pt x="2751" y="4102"/>
                  </a:cubicBezTo>
                  <a:lnTo>
                    <a:pt x="6668" y="3399"/>
                  </a:lnTo>
                  <a:cubicBezTo>
                    <a:pt x="6894" y="3352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8" y="2749"/>
                    <a:pt x="7825" y="2745"/>
                    <a:pt x="7860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80"/>
                    <a:pt x="2036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4" y="4149"/>
                  </a:cubicBezTo>
                  <a:lnTo>
                    <a:pt x="1655" y="12781"/>
                  </a:lnTo>
                  <a:cubicBezTo>
                    <a:pt x="1739" y="13212"/>
                    <a:pt x="2110" y="13512"/>
                    <a:pt x="2531" y="13512"/>
                  </a:cubicBezTo>
                  <a:cubicBezTo>
                    <a:pt x="2588" y="13512"/>
                    <a:pt x="2645" y="13507"/>
                    <a:pt x="2703" y="13496"/>
                  </a:cubicBezTo>
                  <a:lnTo>
                    <a:pt x="10037" y="12162"/>
                  </a:lnTo>
                  <a:cubicBezTo>
                    <a:pt x="10525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9" y="1755"/>
                    <a:pt x="8303" y="1755"/>
                  </a:cubicBezTo>
                  <a:cubicBezTo>
                    <a:pt x="8251" y="1755"/>
                    <a:pt x="8198" y="1759"/>
                    <a:pt x="8144" y="1768"/>
                  </a:cubicBezTo>
                  <a:lnTo>
                    <a:pt x="6858" y="2006"/>
                  </a:lnTo>
                  <a:lnTo>
                    <a:pt x="6799" y="1732"/>
                  </a:lnTo>
                  <a:cubicBezTo>
                    <a:pt x="6745" y="1442"/>
                    <a:pt x="6497" y="1249"/>
                    <a:pt x="6213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5"/>
            <p:cNvSpPr/>
            <p:nvPr/>
          </p:nvSpPr>
          <p:spPr>
            <a:xfrm>
              <a:off x="274260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1" y="0"/>
                  </a:moveTo>
                  <a:cubicBezTo>
                    <a:pt x="968" y="0"/>
                    <a:pt x="924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69" y="0"/>
                    <a:pt x="1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5"/>
            <p:cNvSpPr/>
            <p:nvPr/>
          </p:nvSpPr>
          <p:spPr>
            <a:xfrm>
              <a:off x="2795525" y="2620125"/>
              <a:ext cx="96450" cy="33850"/>
            </a:xfrm>
            <a:custGeom>
              <a:avLst/>
              <a:gdLst/>
              <a:ahLst/>
              <a:cxnLst/>
              <a:rect l="l" t="t" r="r" b="b"/>
              <a:pathLst>
                <a:path w="3858" h="1354" extrusionOk="0">
                  <a:moveTo>
                    <a:pt x="3252" y="0"/>
                  </a:moveTo>
                  <a:cubicBezTo>
                    <a:pt x="3218" y="0"/>
                    <a:pt x="3183" y="4"/>
                    <a:pt x="3146" y="11"/>
                  </a:cubicBezTo>
                  <a:lnTo>
                    <a:pt x="550" y="487"/>
                  </a:lnTo>
                  <a:cubicBezTo>
                    <a:pt x="1" y="588"/>
                    <a:pt x="117" y="1354"/>
                    <a:pt x="609" y="1354"/>
                  </a:cubicBezTo>
                  <a:cubicBezTo>
                    <a:pt x="639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57" y="0"/>
                    <a:pt x="32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5"/>
            <p:cNvSpPr/>
            <p:nvPr/>
          </p:nvSpPr>
          <p:spPr>
            <a:xfrm>
              <a:off x="275242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6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5"/>
            <p:cNvSpPr/>
            <p:nvPr/>
          </p:nvSpPr>
          <p:spPr>
            <a:xfrm>
              <a:off x="2806400" y="2673950"/>
              <a:ext cx="93975" cy="33725"/>
            </a:xfrm>
            <a:custGeom>
              <a:avLst/>
              <a:gdLst/>
              <a:ahLst/>
              <a:cxnLst/>
              <a:rect l="l" t="t" r="r" b="b"/>
              <a:pathLst>
                <a:path w="3759" h="1349" extrusionOk="0">
                  <a:moveTo>
                    <a:pt x="3139" y="0"/>
                  </a:moveTo>
                  <a:cubicBezTo>
                    <a:pt x="3127" y="0"/>
                    <a:pt x="3116" y="1"/>
                    <a:pt x="3104" y="1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5"/>
            <p:cNvSpPr/>
            <p:nvPr/>
          </p:nvSpPr>
          <p:spPr>
            <a:xfrm>
              <a:off x="27631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5"/>
            <p:cNvSpPr/>
            <p:nvPr/>
          </p:nvSpPr>
          <p:spPr>
            <a:xfrm>
              <a:off x="281660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5" y="1354"/>
                    <a:pt x="614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79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5"/>
            <p:cNvSpPr/>
            <p:nvPr/>
          </p:nvSpPr>
          <p:spPr>
            <a:xfrm>
              <a:off x="2718475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5"/>
            <p:cNvSpPr/>
            <p:nvPr/>
          </p:nvSpPr>
          <p:spPr>
            <a:xfrm>
              <a:off x="3082225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70" y="5308"/>
                    <a:pt x="1831" y="5629"/>
                    <a:pt x="2504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72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5"/>
            <p:cNvSpPr/>
            <p:nvPr/>
          </p:nvSpPr>
          <p:spPr>
            <a:xfrm>
              <a:off x="31849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5"/>
            <p:cNvSpPr/>
            <p:nvPr/>
          </p:nvSpPr>
          <p:spPr>
            <a:xfrm>
              <a:off x="30375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5"/>
            <p:cNvSpPr/>
            <p:nvPr/>
          </p:nvSpPr>
          <p:spPr>
            <a:xfrm>
              <a:off x="2694675" y="3303975"/>
              <a:ext cx="271175" cy="338125"/>
            </a:xfrm>
            <a:custGeom>
              <a:avLst/>
              <a:gdLst/>
              <a:ahLst/>
              <a:cxnLst/>
              <a:rect l="l" t="t" r="r" b="b"/>
              <a:pathLst>
                <a:path w="10847" h="13525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96"/>
                    <a:pt x="4751" y="1387"/>
                    <a:pt x="4620" y="1542"/>
                  </a:cubicBezTo>
                  <a:lnTo>
                    <a:pt x="3834" y="1685"/>
                  </a:lnTo>
                  <a:cubicBezTo>
                    <a:pt x="3656" y="1589"/>
                    <a:pt x="3536" y="1423"/>
                    <a:pt x="3501" y="1232"/>
                  </a:cubicBez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2" y="2934"/>
                    <a:pt x="8394" y="3197"/>
                  </a:cubicBezTo>
                  <a:lnTo>
                    <a:pt x="9775" y="10769"/>
                  </a:lnTo>
                  <a:cubicBezTo>
                    <a:pt x="9823" y="11055"/>
                    <a:pt x="9632" y="11341"/>
                    <a:pt x="9347" y="11400"/>
                  </a:cubicBezTo>
                  <a:lnTo>
                    <a:pt x="3072" y="12543"/>
                  </a:lnTo>
                  <a:cubicBezTo>
                    <a:pt x="3043" y="12548"/>
                    <a:pt x="3014" y="12550"/>
                    <a:pt x="2985" y="12550"/>
                  </a:cubicBezTo>
                  <a:cubicBezTo>
                    <a:pt x="2721" y="12550"/>
                    <a:pt x="2484" y="12359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56"/>
                  </a:lnTo>
                  <a:cubicBezTo>
                    <a:pt x="2282" y="3956"/>
                    <a:pt x="2472" y="4110"/>
                    <a:pt x="2680" y="4110"/>
                  </a:cubicBezTo>
                  <a:cubicBezTo>
                    <a:pt x="2707" y="4110"/>
                    <a:pt x="2735" y="4107"/>
                    <a:pt x="2763" y="4102"/>
                  </a:cubicBezTo>
                  <a:lnTo>
                    <a:pt x="6668" y="3399"/>
                  </a:lnTo>
                  <a:cubicBezTo>
                    <a:pt x="6894" y="3351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6" y="2749"/>
                    <a:pt x="7821" y="2746"/>
                    <a:pt x="7856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94"/>
                    <a:pt x="1977" y="2292"/>
                    <a:pt x="2036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20"/>
                    <a:pt x="0" y="3685"/>
                    <a:pt x="84" y="4173"/>
                  </a:cubicBezTo>
                  <a:lnTo>
                    <a:pt x="1655" y="12793"/>
                  </a:lnTo>
                  <a:cubicBezTo>
                    <a:pt x="1739" y="13223"/>
                    <a:pt x="2110" y="13524"/>
                    <a:pt x="2531" y="13524"/>
                  </a:cubicBezTo>
                  <a:cubicBezTo>
                    <a:pt x="2588" y="13524"/>
                    <a:pt x="2645" y="13519"/>
                    <a:pt x="2703" y="13507"/>
                  </a:cubicBezTo>
                  <a:lnTo>
                    <a:pt x="10037" y="12174"/>
                  </a:lnTo>
                  <a:cubicBezTo>
                    <a:pt x="10525" y="12079"/>
                    <a:pt x="10847" y="11614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9"/>
                    <a:pt x="8144" y="1780"/>
                  </a:cubicBezTo>
                  <a:lnTo>
                    <a:pt x="6858" y="2018"/>
                  </a:lnTo>
                  <a:lnTo>
                    <a:pt x="6799" y="1744"/>
                  </a:lnTo>
                  <a:cubicBezTo>
                    <a:pt x="6746" y="1459"/>
                    <a:pt x="6506" y="1258"/>
                    <a:pt x="6227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5"/>
            <p:cNvSpPr/>
            <p:nvPr/>
          </p:nvSpPr>
          <p:spPr>
            <a:xfrm>
              <a:off x="2742600" y="342587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0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5"/>
            <p:cNvSpPr/>
            <p:nvPr/>
          </p:nvSpPr>
          <p:spPr>
            <a:xfrm>
              <a:off x="2795100" y="3414475"/>
              <a:ext cx="97350" cy="33750"/>
            </a:xfrm>
            <a:custGeom>
              <a:avLst/>
              <a:gdLst/>
              <a:ahLst/>
              <a:cxnLst/>
              <a:rect l="l" t="t" r="r" b="b"/>
              <a:pathLst>
                <a:path w="3894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63" y="3"/>
                  </a:lnTo>
                  <a:lnTo>
                    <a:pt x="567" y="479"/>
                  </a:lnTo>
                  <a:cubicBezTo>
                    <a:pt x="1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18" y="872"/>
                  </a:lnTo>
                  <a:cubicBezTo>
                    <a:pt x="3893" y="817"/>
                    <a:pt x="3790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5"/>
            <p:cNvSpPr/>
            <p:nvPr/>
          </p:nvSpPr>
          <p:spPr>
            <a:xfrm>
              <a:off x="275242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5"/>
            <p:cNvSpPr/>
            <p:nvPr/>
          </p:nvSpPr>
          <p:spPr>
            <a:xfrm>
              <a:off x="2806300" y="346835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2"/>
                    <a:pt x="3108" y="3"/>
                  </a:cubicBezTo>
                  <a:lnTo>
                    <a:pt x="512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5"/>
            <p:cNvSpPr/>
            <p:nvPr/>
          </p:nvSpPr>
          <p:spPr>
            <a:xfrm>
              <a:off x="2763125" y="35371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6"/>
                    <a:pt x="1001" y="1546"/>
                  </a:cubicBezTo>
                  <a:cubicBezTo>
                    <a:pt x="1450" y="1546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5"/>
            <p:cNvSpPr/>
            <p:nvPr/>
          </p:nvSpPr>
          <p:spPr>
            <a:xfrm>
              <a:off x="281680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1" y="616"/>
                    <a:pt x="120" y="1348"/>
                    <a:pt x="617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71" y="882"/>
                  </a:lnTo>
                  <a:cubicBezTo>
                    <a:pt x="3776" y="744"/>
                    <a:pt x="3662" y="10"/>
                    <a:pt x="3163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5"/>
            <p:cNvSpPr/>
            <p:nvPr/>
          </p:nvSpPr>
          <p:spPr>
            <a:xfrm>
              <a:off x="27184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2" y="0"/>
                    <a:pt x="1896" y="466"/>
                    <a:pt x="1215" y="1331"/>
                  </a:cubicBezTo>
                  <a:lnTo>
                    <a:pt x="6954" y="4963"/>
                  </a:lnTo>
                  <a:cubicBezTo>
                    <a:pt x="7728" y="3391"/>
                    <a:pt x="7240" y="1474"/>
                    <a:pt x="5775" y="534"/>
                  </a:cubicBezTo>
                  <a:cubicBezTo>
                    <a:pt x="5207" y="173"/>
                    <a:pt x="4573" y="0"/>
                    <a:pt x="3944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1" y="3546"/>
                    <a:pt x="525" y="5475"/>
                    <a:pt x="2013" y="6415"/>
                  </a:cubicBezTo>
                  <a:cubicBezTo>
                    <a:pt x="2580" y="6775"/>
                    <a:pt x="3213" y="6948"/>
                    <a:pt x="3839" y="6948"/>
                  </a:cubicBezTo>
                  <a:cubicBezTo>
                    <a:pt x="4870" y="6948"/>
                    <a:pt x="5883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5"/>
            <p:cNvSpPr/>
            <p:nvPr/>
          </p:nvSpPr>
          <p:spPr>
            <a:xfrm>
              <a:off x="30819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67" y="4561"/>
                  </a:cubicBezTo>
                  <a:lnTo>
                    <a:pt x="774" y="4727"/>
                  </a:lnTo>
                  <a:cubicBezTo>
                    <a:pt x="1184" y="5323"/>
                    <a:pt x="1849" y="5644"/>
                    <a:pt x="2525" y="5644"/>
                  </a:cubicBezTo>
                  <a:cubicBezTo>
                    <a:pt x="2931" y="5644"/>
                    <a:pt x="3342" y="5528"/>
                    <a:pt x="3703" y="5287"/>
                  </a:cubicBezTo>
                  <a:lnTo>
                    <a:pt x="6084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5"/>
            <p:cNvSpPr/>
            <p:nvPr/>
          </p:nvSpPr>
          <p:spPr>
            <a:xfrm>
              <a:off x="31849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5"/>
            <p:cNvSpPr/>
            <p:nvPr/>
          </p:nvSpPr>
          <p:spPr>
            <a:xfrm>
              <a:off x="3037575" y="3693975"/>
              <a:ext cx="268200" cy="267150"/>
            </a:xfrm>
            <a:custGeom>
              <a:avLst/>
              <a:gdLst/>
              <a:ahLst/>
              <a:cxnLst/>
              <a:rect l="l" t="t" r="r" b="b"/>
              <a:pathLst>
                <a:path w="10728" h="10686" extrusionOk="0">
                  <a:moveTo>
                    <a:pt x="5016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1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34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68" y="10683"/>
                  </a:lnTo>
                  <a:cubicBezTo>
                    <a:pt x="5682" y="10685"/>
                    <a:pt x="5697" y="10685"/>
                    <a:pt x="5712" y="10685"/>
                  </a:cubicBezTo>
                  <a:cubicBezTo>
                    <a:pt x="5895" y="10685"/>
                    <a:pt x="6051" y="10549"/>
                    <a:pt x="6084" y="10361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3"/>
                  </a:cubicBezTo>
                  <a:lnTo>
                    <a:pt x="6894" y="4170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0"/>
                    <a:pt x="50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5"/>
            <p:cNvSpPr/>
            <p:nvPr/>
          </p:nvSpPr>
          <p:spPr>
            <a:xfrm>
              <a:off x="26946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5"/>
            <p:cNvSpPr/>
            <p:nvPr/>
          </p:nvSpPr>
          <p:spPr>
            <a:xfrm>
              <a:off x="274260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5"/>
            <p:cNvSpPr/>
            <p:nvPr/>
          </p:nvSpPr>
          <p:spPr>
            <a:xfrm>
              <a:off x="2795525" y="4208650"/>
              <a:ext cx="96375" cy="33625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5"/>
            <p:cNvSpPr/>
            <p:nvPr/>
          </p:nvSpPr>
          <p:spPr>
            <a:xfrm>
              <a:off x="275242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5"/>
            <p:cNvSpPr/>
            <p:nvPr/>
          </p:nvSpPr>
          <p:spPr>
            <a:xfrm>
              <a:off x="2806300" y="42625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5"/>
            <p:cNvSpPr/>
            <p:nvPr/>
          </p:nvSpPr>
          <p:spPr>
            <a:xfrm>
              <a:off x="2763125" y="4331350"/>
              <a:ext cx="46325" cy="38925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5"/>
            <p:cNvSpPr/>
            <p:nvPr/>
          </p:nvSpPr>
          <p:spPr>
            <a:xfrm>
              <a:off x="28166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5"/>
            <p:cNvSpPr/>
            <p:nvPr/>
          </p:nvSpPr>
          <p:spPr>
            <a:xfrm>
              <a:off x="2718475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5"/>
            <p:cNvSpPr/>
            <p:nvPr/>
          </p:nvSpPr>
          <p:spPr>
            <a:xfrm>
              <a:off x="3082225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5"/>
            <p:cNvSpPr/>
            <p:nvPr/>
          </p:nvSpPr>
          <p:spPr>
            <a:xfrm>
              <a:off x="31849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5"/>
            <p:cNvSpPr/>
            <p:nvPr/>
          </p:nvSpPr>
          <p:spPr>
            <a:xfrm>
              <a:off x="3037575" y="4488350"/>
              <a:ext cx="267900" cy="266925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5"/>
            <p:cNvSpPr/>
            <p:nvPr/>
          </p:nvSpPr>
          <p:spPr>
            <a:xfrm>
              <a:off x="1900525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5"/>
            <p:cNvSpPr/>
            <p:nvPr/>
          </p:nvSpPr>
          <p:spPr>
            <a:xfrm>
              <a:off x="19484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5"/>
            <p:cNvSpPr/>
            <p:nvPr/>
          </p:nvSpPr>
          <p:spPr>
            <a:xfrm>
              <a:off x="20013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5"/>
            <p:cNvSpPr/>
            <p:nvPr/>
          </p:nvSpPr>
          <p:spPr>
            <a:xfrm>
              <a:off x="195827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5"/>
            <p:cNvSpPr/>
            <p:nvPr/>
          </p:nvSpPr>
          <p:spPr>
            <a:xfrm>
              <a:off x="201215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5"/>
            <p:cNvSpPr/>
            <p:nvPr/>
          </p:nvSpPr>
          <p:spPr>
            <a:xfrm>
              <a:off x="19686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5"/>
            <p:cNvSpPr/>
            <p:nvPr/>
          </p:nvSpPr>
          <p:spPr>
            <a:xfrm>
              <a:off x="20221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5"/>
            <p:cNvSpPr/>
            <p:nvPr/>
          </p:nvSpPr>
          <p:spPr>
            <a:xfrm>
              <a:off x="1924050" y="1393950"/>
              <a:ext cx="194375" cy="174175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5"/>
            <p:cNvSpPr/>
            <p:nvPr/>
          </p:nvSpPr>
          <p:spPr>
            <a:xfrm>
              <a:off x="22877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5"/>
            <p:cNvSpPr/>
            <p:nvPr/>
          </p:nvSpPr>
          <p:spPr>
            <a:xfrm>
              <a:off x="23907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5"/>
            <p:cNvSpPr/>
            <p:nvPr/>
          </p:nvSpPr>
          <p:spPr>
            <a:xfrm>
              <a:off x="22434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5"/>
            <p:cNvSpPr/>
            <p:nvPr/>
          </p:nvSpPr>
          <p:spPr>
            <a:xfrm>
              <a:off x="1900225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5"/>
            <p:cNvSpPr/>
            <p:nvPr/>
          </p:nvSpPr>
          <p:spPr>
            <a:xfrm>
              <a:off x="19484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5"/>
            <p:cNvSpPr/>
            <p:nvPr/>
          </p:nvSpPr>
          <p:spPr>
            <a:xfrm>
              <a:off x="2001250" y="1825875"/>
              <a:ext cx="96150" cy="34050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5"/>
            <p:cNvSpPr/>
            <p:nvPr/>
          </p:nvSpPr>
          <p:spPr>
            <a:xfrm>
              <a:off x="195827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5"/>
            <p:cNvSpPr/>
            <p:nvPr/>
          </p:nvSpPr>
          <p:spPr>
            <a:xfrm>
              <a:off x="201222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5"/>
            <p:cNvSpPr/>
            <p:nvPr/>
          </p:nvSpPr>
          <p:spPr>
            <a:xfrm>
              <a:off x="19686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5"/>
            <p:cNvSpPr/>
            <p:nvPr/>
          </p:nvSpPr>
          <p:spPr>
            <a:xfrm>
              <a:off x="20223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5"/>
            <p:cNvSpPr/>
            <p:nvPr/>
          </p:nvSpPr>
          <p:spPr>
            <a:xfrm>
              <a:off x="19252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4" y="0"/>
                    <a:pt x="1848" y="469"/>
                    <a:pt x="1179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3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5"/>
            <p:cNvSpPr/>
            <p:nvPr/>
          </p:nvSpPr>
          <p:spPr>
            <a:xfrm>
              <a:off x="22877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5"/>
            <p:cNvSpPr/>
            <p:nvPr/>
          </p:nvSpPr>
          <p:spPr>
            <a:xfrm>
              <a:off x="239077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5"/>
            <p:cNvSpPr/>
            <p:nvPr/>
          </p:nvSpPr>
          <p:spPr>
            <a:xfrm>
              <a:off x="2243425" y="2105675"/>
              <a:ext cx="268200" cy="266875"/>
            </a:xfrm>
            <a:custGeom>
              <a:avLst/>
              <a:gdLst/>
              <a:ahLst/>
              <a:cxnLst/>
              <a:rect l="l" t="t" r="r" b="b"/>
              <a:pathLst>
                <a:path w="10728" h="10675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3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40"/>
                    <a:pt x="346" y="6064"/>
                  </a:cubicBezTo>
                  <a:lnTo>
                    <a:pt x="346" y="6052"/>
                  </a:lnTo>
                  <a:lnTo>
                    <a:pt x="3822" y="6516"/>
                  </a:lnTo>
                  <a:lnTo>
                    <a:pt x="3370" y="9993"/>
                  </a:lnTo>
                  <a:cubicBezTo>
                    <a:pt x="3334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3" y="10673"/>
                    <a:pt x="5698" y="10674"/>
                    <a:pt x="5713" y="10674"/>
                  </a:cubicBezTo>
                  <a:cubicBezTo>
                    <a:pt x="5887" y="10674"/>
                    <a:pt x="6051" y="10548"/>
                    <a:pt x="6073" y="10362"/>
                  </a:cubicBezTo>
                  <a:lnTo>
                    <a:pt x="6537" y="6885"/>
                  </a:lnTo>
                  <a:lnTo>
                    <a:pt x="10014" y="7338"/>
                  </a:lnTo>
                  <a:cubicBezTo>
                    <a:pt x="10034" y="7341"/>
                    <a:pt x="10055" y="7343"/>
                    <a:pt x="10076" y="7343"/>
                  </a:cubicBezTo>
                  <a:cubicBezTo>
                    <a:pt x="10254" y="7343"/>
                    <a:pt x="10410" y="7208"/>
                    <a:pt x="10442" y="7016"/>
                  </a:cubicBezTo>
                  <a:lnTo>
                    <a:pt x="10692" y="5052"/>
                  </a:lnTo>
                  <a:cubicBezTo>
                    <a:pt x="10728" y="4849"/>
                    <a:pt x="10585" y="4659"/>
                    <a:pt x="10371" y="4635"/>
                  </a:cubicBezTo>
                  <a:lnTo>
                    <a:pt x="6894" y="4171"/>
                  </a:lnTo>
                  <a:lnTo>
                    <a:pt x="7358" y="694"/>
                  </a:lnTo>
                  <a:cubicBezTo>
                    <a:pt x="7382" y="480"/>
                    <a:pt x="7239" y="301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5"/>
            <p:cNvSpPr/>
            <p:nvPr/>
          </p:nvSpPr>
          <p:spPr>
            <a:xfrm>
              <a:off x="1900525" y="2510400"/>
              <a:ext cx="270900" cy="337175"/>
            </a:xfrm>
            <a:custGeom>
              <a:avLst/>
              <a:gdLst/>
              <a:ahLst/>
              <a:cxnLst/>
              <a:rect l="l" t="t" r="r" b="b"/>
              <a:pathLst>
                <a:path w="10836" h="13487" extrusionOk="0">
                  <a:moveTo>
                    <a:pt x="4140" y="408"/>
                  </a:moveTo>
                  <a:cubicBezTo>
                    <a:pt x="4430" y="408"/>
                    <a:pt x="4718" y="582"/>
                    <a:pt x="4775" y="971"/>
                  </a:cubicBezTo>
                  <a:cubicBezTo>
                    <a:pt x="4799" y="1162"/>
                    <a:pt x="4751" y="1364"/>
                    <a:pt x="4620" y="1507"/>
                  </a:cubicBezTo>
                  <a:lnTo>
                    <a:pt x="3834" y="1662"/>
                  </a:lnTo>
                  <a:cubicBezTo>
                    <a:pt x="3656" y="1567"/>
                    <a:pt x="3537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5" y="408"/>
                    <a:pt x="4140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0" y="2899"/>
                    <a:pt x="8382" y="3162"/>
                  </a:cubicBezTo>
                  <a:lnTo>
                    <a:pt x="9775" y="10734"/>
                  </a:lnTo>
                  <a:cubicBezTo>
                    <a:pt x="9823" y="11032"/>
                    <a:pt x="9633" y="11318"/>
                    <a:pt x="9323" y="11365"/>
                  </a:cubicBezTo>
                  <a:lnTo>
                    <a:pt x="3060" y="12508"/>
                  </a:lnTo>
                  <a:cubicBezTo>
                    <a:pt x="3025" y="12515"/>
                    <a:pt x="2990" y="12519"/>
                    <a:pt x="2956" y="12519"/>
                  </a:cubicBezTo>
                  <a:cubicBezTo>
                    <a:pt x="2699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989" y="4198"/>
                    <a:pt x="1191" y="3912"/>
                    <a:pt x="1489" y="3864"/>
                  </a:cubicBezTo>
                  <a:lnTo>
                    <a:pt x="2239" y="3722"/>
                  </a:lnTo>
                  <a:cubicBezTo>
                    <a:pt x="2270" y="3932"/>
                    <a:pt x="2451" y="4087"/>
                    <a:pt x="2657" y="4087"/>
                  </a:cubicBezTo>
                  <a:cubicBezTo>
                    <a:pt x="2684" y="4087"/>
                    <a:pt x="2711" y="4084"/>
                    <a:pt x="2739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01" y="2852"/>
                  </a:cubicBezTo>
                  <a:lnTo>
                    <a:pt x="7751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39" y="1"/>
                  </a:moveTo>
                  <a:cubicBezTo>
                    <a:pt x="4073" y="1"/>
                    <a:pt x="4008" y="7"/>
                    <a:pt x="3941" y="19"/>
                  </a:cubicBezTo>
                  <a:cubicBezTo>
                    <a:pt x="3346" y="126"/>
                    <a:pt x="2953" y="685"/>
                    <a:pt x="3072" y="1281"/>
                  </a:cubicBezTo>
                  <a:cubicBezTo>
                    <a:pt x="3096" y="1447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10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08" y="13486"/>
                    <a:pt x="2533" y="13486"/>
                  </a:cubicBezTo>
                  <a:cubicBezTo>
                    <a:pt x="2585" y="13486"/>
                    <a:pt x="2638" y="13482"/>
                    <a:pt x="2691" y="13473"/>
                  </a:cubicBezTo>
                  <a:lnTo>
                    <a:pt x="10025" y="12139"/>
                  </a:lnTo>
                  <a:cubicBezTo>
                    <a:pt x="10514" y="12044"/>
                    <a:pt x="10835" y="11580"/>
                    <a:pt x="10752" y="11091"/>
                  </a:cubicBezTo>
                  <a:lnTo>
                    <a:pt x="9168" y="2459"/>
                  </a:lnTo>
                  <a:cubicBezTo>
                    <a:pt x="9094" y="2025"/>
                    <a:pt x="8718" y="1732"/>
                    <a:pt x="8291" y="1732"/>
                  </a:cubicBezTo>
                  <a:cubicBezTo>
                    <a:pt x="8239" y="1732"/>
                    <a:pt x="8186" y="1736"/>
                    <a:pt x="8132" y="1745"/>
                  </a:cubicBezTo>
                  <a:lnTo>
                    <a:pt x="6847" y="1983"/>
                  </a:lnTo>
                  <a:lnTo>
                    <a:pt x="6799" y="1709"/>
                  </a:lnTo>
                  <a:cubicBezTo>
                    <a:pt x="6745" y="1419"/>
                    <a:pt x="6498" y="1226"/>
                    <a:pt x="6214" y="1226"/>
                  </a:cubicBezTo>
                  <a:cubicBezTo>
                    <a:pt x="6183" y="1226"/>
                    <a:pt x="6152" y="1228"/>
                    <a:pt x="6120" y="1233"/>
                  </a:cubicBezTo>
                  <a:lnTo>
                    <a:pt x="5168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48" y="1"/>
                    <a:pt x="413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5"/>
            <p:cNvSpPr/>
            <p:nvPr/>
          </p:nvSpPr>
          <p:spPr>
            <a:xfrm>
              <a:off x="19484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5"/>
            <p:cNvSpPr/>
            <p:nvPr/>
          </p:nvSpPr>
          <p:spPr>
            <a:xfrm>
              <a:off x="2001675" y="2620175"/>
              <a:ext cx="95400" cy="33800"/>
            </a:xfrm>
            <a:custGeom>
              <a:avLst/>
              <a:gdLst/>
              <a:ahLst/>
              <a:cxnLst/>
              <a:rect l="l" t="t" r="r" b="b"/>
              <a:pathLst>
                <a:path w="3816" h="1352" extrusionOk="0">
                  <a:moveTo>
                    <a:pt x="3217" y="0"/>
                  </a:moveTo>
                  <a:cubicBezTo>
                    <a:pt x="3187" y="0"/>
                    <a:pt x="3155" y="3"/>
                    <a:pt x="3122" y="9"/>
                  </a:cubicBezTo>
                  <a:lnTo>
                    <a:pt x="3134" y="9"/>
                  </a:ln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8" y="1352"/>
                    <a:pt x="660" y="1349"/>
                    <a:pt x="693" y="1343"/>
                  </a:cubicBezTo>
                  <a:lnTo>
                    <a:pt x="3277" y="866"/>
                  </a:lnTo>
                  <a:cubicBezTo>
                    <a:pt x="3815" y="777"/>
                    <a:pt x="3709" y="0"/>
                    <a:pt x="32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5"/>
            <p:cNvSpPr/>
            <p:nvPr/>
          </p:nvSpPr>
          <p:spPr>
            <a:xfrm>
              <a:off x="195827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191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5"/>
            <p:cNvSpPr/>
            <p:nvPr/>
          </p:nvSpPr>
          <p:spPr>
            <a:xfrm>
              <a:off x="201222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5"/>
            <p:cNvSpPr/>
            <p:nvPr/>
          </p:nvSpPr>
          <p:spPr>
            <a:xfrm>
              <a:off x="19686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1"/>
                  </a:cubicBezTo>
                  <a:cubicBezTo>
                    <a:pt x="191" y="131"/>
                    <a:pt x="1" y="1012"/>
                    <a:pt x="572" y="1404"/>
                  </a:cubicBezTo>
                  <a:cubicBezTo>
                    <a:pt x="711" y="1501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5"/>
            <p:cNvSpPr/>
            <p:nvPr/>
          </p:nvSpPr>
          <p:spPr>
            <a:xfrm>
              <a:off x="20221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3125" y="5"/>
                  </a:lnTo>
                  <a:lnTo>
                    <a:pt x="529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79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5"/>
            <p:cNvSpPr/>
            <p:nvPr/>
          </p:nvSpPr>
          <p:spPr>
            <a:xfrm>
              <a:off x="1924050" y="2982275"/>
              <a:ext cx="194375" cy="17422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5"/>
            <p:cNvSpPr/>
            <p:nvPr/>
          </p:nvSpPr>
          <p:spPr>
            <a:xfrm>
              <a:off x="2287775" y="2609075"/>
              <a:ext cx="152125" cy="140950"/>
            </a:xfrm>
            <a:custGeom>
              <a:avLst/>
              <a:gdLst/>
              <a:ahLst/>
              <a:cxnLst/>
              <a:rect l="l" t="t" r="r" b="b"/>
              <a:pathLst>
                <a:path w="6085" h="5638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69" y="5314"/>
                    <a:pt x="1827" y="5637"/>
                    <a:pt x="2499" y="5637"/>
                  </a:cubicBezTo>
                  <a:cubicBezTo>
                    <a:pt x="2910" y="5637"/>
                    <a:pt x="3325" y="5516"/>
                    <a:pt x="3691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5"/>
            <p:cNvSpPr/>
            <p:nvPr/>
          </p:nvSpPr>
          <p:spPr>
            <a:xfrm>
              <a:off x="239077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29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5"/>
            <p:cNvSpPr/>
            <p:nvPr/>
          </p:nvSpPr>
          <p:spPr>
            <a:xfrm>
              <a:off x="224342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5"/>
            <p:cNvSpPr/>
            <p:nvPr/>
          </p:nvSpPr>
          <p:spPr>
            <a:xfrm>
              <a:off x="1900225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9" y="412"/>
                  </a:moveTo>
                  <a:cubicBezTo>
                    <a:pt x="4446" y="412"/>
                    <a:pt x="4730" y="585"/>
                    <a:pt x="4787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46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9" y="412"/>
                  </a:cubicBezTo>
                  <a:close/>
                  <a:moveTo>
                    <a:pt x="7873" y="2722"/>
                  </a:moveTo>
                  <a:cubicBezTo>
                    <a:pt x="8128" y="2722"/>
                    <a:pt x="8353" y="2901"/>
                    <a:pt x="8394" y="3162"/>
                  </a:cubicBezTo>
                  <a:lnTo>
                    <a:pt x="9787" y="10746"/>
                  </a:lnTo>
                  <a:cubicBezTo>
                    <a:pt x="9835" y="11044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9" y="12527"/>
                    <a:pt x="2484" y="12345"/>
                    <a:pt x="2441" y="12068"/>
                  </a:cubicBezTo>
                  <a:lnTo>
                    <a:pt x="1060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2" y="3942"/>
                    <a:pt x="2460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906" y="3328"/>
                    <a:pt x="7061" y="3102"/>
                    <a:pt x="7013" y="2864"/>
                  </a:cubicBezTo>
                  <a:lnTo>
                    <a:pt x="7763" y="2733"/>
                  </a:lnTo>
                  <a:cubicBezTo>
                    <a:pt x="7800" y="2726"/>
                    <a:pt x="7837" y="2722"/>
                    <a:pt x="7873" y="2722"/>
                  </a:cubicBezTo>
                  <a:close/>
                  <a:moveTo>
                    <a:pt x="4146" y="1"/>
                  </a:moveTo>
                  <a:cubicBezTo>
                    <a:pt x="4083" y="1"/>
                    <a:pt x="4018" y="7"/>
                    <a:pt x="3953" y="19"/>
                  </a:cubicBezTo>
                  <a:cubicBezTo>
                    <a:pt x="3358" y="126"/>
                    <a:pt x="2965" y="697"/>
                    <a:pt x="3084" y="1281"/>
                  </a:cubicBezTo>
                  <a:cubicBezTo>
                    <a:pt x="3108" y="1459"/>
                    <a:pt x="3179" y="1626"/>
                    <a:pt x="3287" y="1757"/>
                  </a:cubicBezTo>
                  <a:lnTo>
                    <a:pt x="2513" y="1912"/>
                  </a:lnTo>
                  <a:cubicBezTo>
                    <a:pt x="2203" y="1971"/>
                    <a:pt x="1989" y="2281"/>
                    <a:pt x="2048" y="2590"/>
                  </a:cubicBezTo>
                  <a:lnTo>
                    <a:pt x="2096" y="2876"/>
                  </a:lnTo>
                  <a:lnTo>
                    <a:pt x="810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7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1" y="13505"/>
                    <a:pt x="2703" y="13496"/>
                  </a:cubicBezTo>
                  <a:lnTo>
                    <a:pt x="10037" y="12151"/>
                  </a:lnTo>
                  <a:cubicBezTo>
                    <a:pt x="10526" y="12068"/>
                    <a:pt x="10847" y="11591"/>
                    <a:pt x="10764" y="11115"/>
                  </a:cubicBezTo>
                  <a:lnTo>
                    <a:pt x="9180" y="2483"/>
                  </a:lnTo>
                  <a:cubicBezTo>
                    <a:pt x="9106" y="2047"/>
                    <a:pt x="8727" y="1744"/>
                    <a:pt x="8299" y="1744"/>
                  </a:cubicBezTo>
                  <a:cubicBezTo>
                    <a:pt x="8248" y="1744"/>
                    <a:pt x="8196" y="1748"/>
                    <a:pt x="8144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18" y="1235"/>
                    <a:pt x="6240" y="1235"/>
                  </a:cubicBezTo>
                  <a:cubicBezTo>
                    <a:pt x="6204" y="1235"/>
                    <a:pt x="6168" y="1238"/>
                    <a:pt x="6132" y="1245"/>
                  </a:cubicBezTo>
                  <a:lnTo>
                    <a:pt x="5180" y="1412"/>
                  </a:lnTo>
                  <a:cubicBezTo>
                    <a:pt x="5239" y="1245"/>
                    <a:pt x="5251" y="1066"/>
                    <a:pt x="5215" y="900"/>
                  </a:cubicBezTo>
                  <a:cubicBezTo>
                    <a:pt x="5120" y="370"/>
                    <a:pt x="4658" y="1"/>
                    <a:pt x="4146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5"/>
            <p:cNvSpPr/>
            <p:nvPr/>
          </p:nvSpPr>
          <p:spPr>
            <a:xfrm>
              <a:off x="19484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3" y="1549"/>
                    <a:pt x="1861" y="1146"/>
                    <a:pt x="1762" y="634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5"/>
            <p:cNvSpPr/>
            <p:nvPr/>
          </p:nvSpPr>
          <p:spPr>
            <a:xfrm>
              <a:off x="2001250" y="3414500"/>
              <a:ext cx="96250" cy="33725"/>
            </a:xfrm>
            <a:custGeom>
              <a:avLst/>
              <a:gdLst/>
              <a:ahLst/>
              <a:cxnLst/>
              <a:rect l="l" t="t" r="r" b="b"/>
              <a:pathLst>
                <a:path w="3850" h="1349" extrusionOk="0">
                  <a:moveTo>
                    <a:pt x="3253" y="1"/>
                  </a:moveTo>
                  <a:cubicBezTo>
                    <a:pt x="3217" y="1"/>
                    <a:pt x="3179" y="5"/>
                    <a:pt x="3139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1" y="567"/>
                    <a:pt x="108" y="1349"/>
                    <a:pt x="597" y="1349"/>
                  </a:cubicBezTo>
                  <a:cubicBezTo>
                    <a:pt x="633" y="1349"/>
                    <a:pt x="670" y="1344"/>
                    <a:pt x="710" y="1336"/>
                  </a:cubicBezTo>
                  <a:lnTo>
                    <a:pt x="3294" y="871"/>
                  </a:lnTo>
                  <a:cubicBezTo>
                    <a:pt x="3849" y="793"/>
                    <a:pt x="3752" y="1"/>
                    <a:pt x="325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5"/>
            <p:cNvSpPr/>
            <p:nvPr/>
          </p:nvSpPr>
          <p:spPr>
            <a:xfrm>
              <a:off x="195827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5"/>
            <p:cNvSpPr/>
            <p:nvPr/>
          </p:nvSpPr>
          <p:spPr>
            <a:xfrm>
              <a:off x="201215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5"/>
            <p:cNvSpPr/>
            <p:nvPr/>
          </p:nvSpPr>
          <p:spPr>
            <a:xfrm>
              <a:off x="1968675" y="35371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5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2" y="1546"/>
                    <a:pt x="1008" y="1546"/>
                  </a:cubicBezTo>
                  <a:cubicBezTo>
                    <a:pt x="1455" y="1546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5"/>
            <p:cNvSpPr/>
            <p:nvPr/>
          </p:nvSpPr>
          <p:spPr>
            <a:xfrm>
              <a:off x="20223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16" y="1"/>
                  </a:moveTo>
                  <a:lnTo>
                    <a:pt x="520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2" y="1348"/>
                    <a:pt x="658" y="1348"/>
                    <a:pt x="675" y="1346"/>
                  </a:cubicBezTo>
                  <a:lnTo>
                    <a:pt x="3270" y="882"/>
                  </a:lnTo>
                  <a:cubicBezTo>
                    <a:pt x="3775" y="744"/>
                    <a:pt x="3661" y="10"/>
                    <a:pt x="3172" y="10"/>
                  </a:cubicBezTo>
                  <a:cubicBezTo>
                    <a:pt x="3154" y="10"/>
                    <a:pt x="3135" y="11"/>
                    <a:pt x="3116" y="13"/>
                  </a:cubicBezTo>
                  <a:lnTo>
                    <a:pt x="311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5"/>
            <p:cNvSpPr/>
            <p:nvPr/>
          </p:nvSpPr>
          <p:spPr>
            <a:xfrm>
              <a:off x="19252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4" y="1"/>
                    <a:pt x="1848" y="470"/>
                    <a:pt x="1179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3" y="6947"/>
                    <a:pt x="5841" y="6486"/>
                    <a:pt x="6513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5"/>
            <p:cNvSpPr/>
            <p:nvPr/>
          </p:nvSpPr>
          <p:spPr>
            <a:xfrm>
              <a:off x="2287775" y="3402925"/>
              <a:ext cx="152125" cy="141325"/>
            </a:xfrm>
            <a:custGeom>
              <a:avLst/>
              <a:gdLst/>
              <a:ahLst/>
              <a:cxnLst/>
              <a:rect l="l" t="t" r="r" b="b"/>
              <a:pathLst>
                <a:path w="6085" h="5653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55" y="4561"/>
                  </a:cubicBezTo>
                  <a:lnTo>
                    <a:pt x="762" y="4727"/>
                  </a:lnTo>
                  <a:cubicBezTo>
                    <a:pt x="1171" y="5328"/>
                    <a:pt x="1833" y="5652"/>
                    <a:pt x="2508" y="5652"/>
                  </a:cubicBezTo>
                  <a:cubicBezTo>
                    <a:pt x="2916" y="5652"/>
                    <a:pt x="3328" y="5534"/>
                    <a:pt x="3691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5"/>
            <p:cNvSpPr/>
            <p:nvPr/>
          </p:nvSpPr>
          <p:spPr>
            <a:xfrm>
              <a:off x="239077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29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5"/>
            <p:cNvSpPr/>
            <p:nvPr/>
          </p:nvSpPr>
          <p:spPr>
            <a:xfrm>
              <a:off x="22434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4"/>
                    <a:pt x="4644" y="315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8"/>
                  </a:lnTo>
                  <a:cubicBezTo>
                    <a:pt x="0" y="5840"/>
                    <a:pt x="143" y="6019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3" y="10676"/>
                    <a:pt x="5697" y="10676"/>
                    <a:pt x="5712" y="10676"/>
                  </a:cubicBezTo>
                  <a:cubicBezTo>
                    <a:pt x="5896" y="10676"/>
                    <a:pt x="6051" y="10540"/>
                    <a:pt x="6085" y="10352"/>
                  </a:cubicBezTo>
                  <a:lnTo>
                    <a:pt x="6537" y="6864"/>
                  </a:lnTo>
                  <a:lnTo>
                    <a:pt x="10025" y="7328"/>
                  </a:lnTo>
                  <a:cubicBezTo>
                    <a:pt x="10040" y="7330"/>
                    <a:pt x="10055" y="7331"/>
                    <a:pt x="10069" y="7331"/>
                  </a:cubicBezTo>
                  <a:cubicBezTo>
                    <a:pt x="10253" y="7331"/>
                    <a:pt x="10409" y="7194"/>
                    <a:pt x="10442" y="7007"/>
                  </a:cubicBezTo>
                  <a:lnTo>
                    <a:pt x="10704" y="5030"/>
                  </a:lnTo>
                  <a:cubicBezTo>
                    <a:pt x="10728" y="4828"/>
                    <a:pt x="10585" y="4637"/>
                    <a:pt x="10383" y="4614"/>
                  </a:cubicBezTo>
                  <a:lnTo>
                    <a:pt x="6894" y="4161"/>
                  </a:lnTo>
                  <a:lnTo>
                    <a:pt x="7358" y="673"/>
                  </a:lnTo>
                  <a:cubicBezTo>
                    <a:pt x="7382" y="470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5"/>
            <p:cNvSpPr/>
            <p:nvPr/>
          </p:nvSpPr>
          <p:spPr>
            <a:xfrm>
              <a:off x="1900525" y="4098700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5"/>
            <p:cNvSpPr/>
            <p:nvPr/>
          </p:nvSpPr>
          <p:spPr>
            <a:xfrm>
              <a:off x="19484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5"/>
            <p:cNvSpPr/>
            <p:nvPr/>
          </p:nvSpPr>
          <p:spPr>
            <a:xfrm>
              <a:off x="2001675" y="4208750"/>
              <a:ext cx="95375" cy="33525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5"/>
            <p:cNvSpPr/>
            <p:nvPr/>
          </p:nvSpPr>
          <p:spPr>
            <a:xfrm>
              <a:off x="195827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5"/>
            <p:cNvSpPr/>
            <p:nvPr/>
          </p:nvSpPr>
          <p:spPr>
            <a:xfrm>
              <a:off x="201215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5"/>
            <p:cNvSpPr/>
            <p:nvPr/>
          </p:nvSpPr>
          <p:spPr>
            <a:xfrm>
              <a:off x="19686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5"/>
            <p:cNvSpPr/>
            <p:nvPr/>
          </p:nvSpPr>
          <p:spPr>
            <a:xfrm>
              <a:off x="20222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5"/>
            <p:cNvSpPr/>
            <p:nvPr/>
          </p:nvSpPr>
          <p:spPr>
            <a:xfrm>
              <a:off x="1924050" y="4570700"/>
              <a:ext cx="194375" cy="174075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5"/>
            <p:cNvSpPr/>
            <p:nvPr/>
          </p:nvSpPr>
          <p:spPr>
            <a:xfrm>
              <a:off x="22877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5"/>
            <p:cNvSpPr/>
            <p:nvPr/>
          </p:nvSpPr>
          <p:spPr>
            <a:xfrm>
              <a:off x="239077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5"/>
            <p:cNvSpPr/>
            <p:nvPr/>
          </p:nvSpPr>
          <p:spPr>
            <a:xfrm>
              <a:off x="22434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5"/>
            <p:cNvSpPr/>
            <p:nvPr/>
          </p:nvSpPr>
          <p:spPr>
            <a:xfrm>
              <a:off x="1106075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5"/>
            <p:cNvSpPr/>
            <p:nvPr/>
          </p:nvSpPr>
          <p:spPr>
            <a:xfrm>
              <a:off x="115430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5"/>
            <p:cNvSpPr/>
            <p:nvPr/>
          </p:nvSpPr>
          <p:spPr>
            <a:xfrm>
              <a:off x="1207150" y="1031775"/>
              <a:ext cx="96475" cy="33875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5"/>
            <p:cNvSpPr/>
            <p:nvPr/>
          </p:nvSpPr>
          <p:spPr>
            <a:xfrm>
              <a:off x="116412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5"/>
            <p:cNvSpPr/>
            <p:nvPr/>
          </p:nvSpPr>
          <p:spPr>
            <a:xfrm>
              <a:off x="12180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5"/>
            <p:cNvSpPr/>
            <p:nvPr/>
          </p:nvSpPr>
          <p:spPr>
            <a:xfrm>
              <a:off x="117455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5"/>
            <p:cNvSpPr/>
            <p:nvPr/>
          </p:nvSpPr>
          <p:spPr>
            <a:xfrm>
              <a:off x="122800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5"/>
            <p:cNvSpPr/>
            <p:nvPr/>
          </p:nvSpPr>
          <p:spPr>
            <a:xfrm>
              <a:off x="1130200" y="1393950"/>
              <a:ext cx="194075" cy="17395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5"/>
            <p:cNvSpPr/>
            <p:nvPr/>
          </p:nvSpPr>
          <p:spPr>
            <a:xfrm>
              <a:off x="149362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5"/>
            <p:cNvSpPr/>
            <p:nvPr/>
          </p:nvSpPr>
          <p:spPr>
            <a:xfrm>
              <a:off x="159662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5"/>
            <p:cNvSpPr/>
            <p:nvPr/>
          </p:nvSpPr>
          <p:spPr>
            <a:xfrm>
              <a:off x="1449275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5"/>
            <p:cNvSpPr/>
            <p:nvPr/>
          </p:nvSpPr>
          <p:spPr>
            <a:xfrm>
              <a:off x="1106075" y="1715600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5"/>
            <p:cNvSpPr/>
            <p:nvPr/>
          </p:nvSpPr>
          <p:spPr>
            <a:xfrm>
              <a:off x="115430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5"/>
            <p:cNvSpPr/>
            <p:nvPr/>
          </p:nvSpPr>
          <p:spPr>
            <a:xfrm>
              <a:off x="120680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5"/>
            <p:cNvSpPr/>
            <p:nvPr/>
          </p:nvSpPr>
          <p:spPr>
            <a:xfrm>
              <a:off x="116412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5"/>
            <p:cNvSpPr/>
            <p:nvPr/>
          </p:nvSpPr>
          <p:spPr>
            <a:xfrm>
              <a:off x="12180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5"/>
            <p:cNvSpPr/>
            <p:nvPr/>
          </p:nvSpPr>
          <p:spPr>
            <a:xfrm>
              <a:off x="117455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5"/>
            <p:cNvSpPr/>
            <p:nvPr/>
          </p:nvSpPr>
          <p:spPr>
            <a:xfrm>
              <a:off x="1228500" y="1937225"/>
              <a:ext cx="94200" cy="34050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5"/>
            <p:cNvSpPr/>
            <p:nvPr/>
          </p:nvSpPr>
          <p:spPr>
            <a:xfrm>
              <a:off x="1130200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5"/>
            <p:cNvSpPr/>
            <p:nvPr/>
          </p:nvSpPr>
          <p:spPr>
            <a:xfrm>
              <a:off x="14936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5"/>
            <p:cNvSpPr/>
            <p:nvPr/>
          </p:nvSpPr>
          <p:spPr>
            <a:xfrm>
              <a:off x="159662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5"/>
            <p:cNvSpPr/>
            <p:nvPr/>
          </p:nvSpPr>
          <p:spPr>
            <a:xfrm>
              <a:off x="1449275" y="2105900"/>
              <a:ext cx="267925" cy="266700"/>
            </a:xfrm>
            <a:custGeom>
              <a:avLst/>
              <a:gdLst/>
              <a:ahLst/>
              <a:cxnLst/>
              <a:rect l="l" t="t" r="r" b="b"/>
              <a:pathLst>
                <a:path w="10717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5"/>
            <p:cNvSpPr/>
            <p:nvPr/>
          </p:nvSpPr>
          <p:spPr>
            <a:xfrm>
              <a:off x="1106075" y="2509825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5"/>
            <p:cNvSpPr/>
            <p:nvPr/>
          </p:nvSpPr>
          <p:spPr>
            <a:xfrm>
              <a:off x="115430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5"/>
            <p:cNvSpPr/>
            <p:nvPr/>
          </p:nvSpPr>
          <p:spPr>
            <a:xfrm>
              <a:off x="12072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5"/>
            <p:cNvSpPr/>
            <p:nvPr/>
          </p:nvSpPr>
          <p:spPr>
            <a:xfrm>
              <a:off x="116412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5"/>
            <p:cNvSpPr/>
            <p:nvPr/>
          </p:nvSpPr>
          <p:spPr>
            <a:xfrm>
              <a:off x="12180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5"/>
            <p:cNvSpPr/>
            <p:nvPr/>
          </p:nvSpPr>
          <p:spPr>
            <a:xfrm>
              <a:off x="117455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5"/>
            <p:cNvSpPr/>
            <p:nvPr/>
          </p:nvSpPr>
          <p:spPr>
            <a:xfrm>
              <a:off x="1228025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5"/>
            <p:cNvSpPr/>
            <p:nvPr/>
          </p:nvSpPr>
          <p:spPr>
            <a:xfrm>
              <a:off x="1130200" y="2982275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5"/>
            <p:cNvSpPr/>
            <p:nvPr/>
          </p:nvSpPr>
          <p:spPr>
            <a:xfrm>
              <a:off x="149362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5"/>
            <p:cNvSpPr/>
            <p:nvPr/>
          </p:nvSpPr>
          <p:spPr>
            <a:xfrm>
              <a:off x="159662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5"/>
            <p:cNvSpPr/>
            <p:nvPr/>
          </p:nvSpPr>
          <p:spPr>
            <a:xfrm>
              <a:off x="1449275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5"/>
            <p:cNvSpPr/>
            <p:nvPr/>
          </p:nvSpPr>
          <p:spPr>
            <a:xfrm>
              <a:off x="1106075" y="3303975"/>
              <a:ext cx="271200" cy="338325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5"/>
            <p:cNvSpPr/>
            <p:nvPr/>
          </p:nvSpPr>
          <p:spPr>
            <a:xfrm>
              <a:off x="1154300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5"/>
            <p:cNvSpPr/>
            <p:nvPr/>
          </p:nvSpPr>
          <p:spPr>
            <a:xfrm>
              <a:off x="120680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5"/>
            <p:cNvSpPr/>
            <p:nvPr/>
          </p:nvSpPr>
          <p:spPr>
            <a:xfrm>
              <a:off x="116412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5"/>
            <p:cNvSpPr/>
            <p:nvPr/>
          </p:nvSpPr>
          <p:spPr>
            <a:xfrm>
              <a:off x="121800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5"/>
            <p:cNvSpPr/>
            <p:nvPr/>
          </p:nvSpPr>
          <p:spPr>
            <a:xfrm>
              <a:off x="117455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5"/>
            <p:cNvSpPr/>
            <p:nvPr/>
          </p:nvSpPr>
          <p:spPr>
            <a:xfrm>
              <a:off x="1228500" y="3525850"/>
              <a:ext cx="94125" cy="33725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5"/>
            <p:cNvSpPr/>
            <p:nvPr/>
          </p:nvSpPr>
          <p:spPr>
            <a:xfrm>
              <a:off x="1130200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5"/>
            <p:cNvSpPr/>
            <p:nvPr/>
          </p:nvSpPr>
          <p:spPr>
            <a:xfrm>
              <a:off x="14936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5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5"/>
            <p:cNvSpPr/>
            <p:nvPr/>
          </p:nvSpPr>
          <p:spPr>
            <a:xfrm>
              <a:off x="159662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17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5"/>
            <p:cNvSpPr/>
            <p:nvPr/>
          </p:nvSpPr>
          <p:spPr>
            <a:xfrm>
              <a:off x="1449275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3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6"/>
                    <a:pt x="10371" y="4623"/>
                  </a:cubicBezTo>
                  <a:lnTo>
                    <a:pt x="6894" y="4170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5"/>
            <p:cNvSpPr/>
            <p:nvPr/>
          </p:nvSpPr>
          <p:spPr>
            <a:xfrm>
              <a:off x="1106075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5"/>
            <p:cNvSpPr/>
            <p:nvPr/>
          </p:nvSpPr>
          <p:spPr>
            <a:xfrm>
              <a:off x="115430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5"/>
            <p:cNvSpPr/>
            <p:nvPr/>
          </p:nvSpPr>
          <p:spPr>
            <a:xfrm>
              <a:off x="12072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5"/>
            <p:cNvSpPr/>
            <p:nvPr/>
          </p:nvSpPr>
          <p:spPr>
            <a:xfrm>
              <a:off x="116412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5"/>
            <p:cNvSpPr/>
            <p:nvPr/>
          </p:nvSpPr>
          <p:spPr>
            <a:xfrm>
              <a:off x="121800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5"/>
            <p:cNvSpPr/>
            <p:nvPr/>
          </p:nvSpPr>
          <p:spPr>
            <a:xfrm>
              <a:off x="117455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5"/>
            <p:cNvSpPr/>
            <p:nvPr/>
          </p:nvSpPr>
          <p:spPr>
            <a:xfrm>
              <a:off x="1228100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5"/>
            <p:cNvSpPr/>
            <p:nvPr/>
          </p:nvSpPr>
          <p:spPr>
            <a:xfrm>
              <a:off x="1130200" y="4570700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5"/>
            <p:cNvSpPr/>
            <p:nvPr/>
          </p:nvSpPr>
          <p:spPr>
            <a:xfrm>
              <a:off x="149362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5"/>
            <p:cNvSpPr/>
            <p:nvPr/>
          </p:nvSpPr>
          <p:spPr>
            <a:xfrm>
              <a:off x="159662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5"/>
            <p:cNvSpPr/>
            <p:nvPr/>
          </p:nvSpPr>
          <p:spPr>
            <a:xfrm>
              <a:off x="1449275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5"/>
            <p:cNvSpPr/>
            <p:nvPr/>
          </p:nvSpPr>
          <p:spPr>
            <a:xfrm>
              <a:off x="311925" y="921825"/>
              <a:ext cx="271200" cy="337225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5"/>
            <p:cNvSpPr/>
            <p:nvPr/>
          </p:nvSpPr>
          <p:spPr>
            <a:xfrm>
              <a:off x="3601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5"/>
            <p:cNvSpPr/>
            <p:nvPr/>
          </p:nvSpPr>
          <p:spPr>
            <a:xfrm>
              <a:off x="4130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5"/>
            <p:cNvSpPr/>
            <p:nvPr/>
          </p:nvSpPr>
          <p:spPr>
            <a:xfrm>
              <a:off x="36997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5"/>
            <p:cNvSpPr/>
            <p:nvPr/>
          </p:nvSpPr>
          <p:spPr>
            <a:xfrm>
              <a:off x="423850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5"/>
            <p:cNvSpPr/>
            <p:nvPr/>
          </p:nvSpPr>
          <p:spPr>
            <a:xfrm>
              <a:off x="38040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5"/>
            <p:cNvSpPr/>
            <p:nvPr/>
          </p:nvSpPr>
          <p:spPr>
            <a:xfrm>
              <a:off x="4338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5"/>
            <p:cNvSpPr/>
            <p:nvPr/>
          </p:nvSpPr>
          <p:spPr>
            <a:xfrm>
              <a:off x="336050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5"/>
            <p:cNvSpPr/>
            <p:nvPr/>
          </p:nvSpPr>
          <p:spPr>
            <a:xfrm>
              <a:off x="6994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5"/>
            <p:cNvSpPr/>
            <p:nvPr/>
          </p:nvSpPr>
          <p:spPr>
            <a:xfrm>
              <a:off x="8021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5"/>
            <p:cNvSpPr/>
            <p:nvPr/>
          </p:nvSpPr>
          <p:spPr>
            <a:xfrm>
              <a:off x="654825" y="1311750"/>
              <a:ext cx="268525" cy="266650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5"/>
            <p:cNvSpPr/>
            <p:nvPr/>
          </p:nvSpPr>
          <p:spPr>
            <a:xfrm>
              <a:off x="311925" y="1715975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5"/>
            <p:cNvSpPr/>
            <p:nvPr/>
          </p:nvSpPr>
          <p:spPr>
            <a:xfrm>
              <a:off x="3601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5"/>
            <p:cNvSpPr/>
            <p:nvPr/>
          </p:nvSpPr>
          <p:spPr>
            <a:xfrm>
              <a:off x="41265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5"/>
            <p:cNvSpPr/>
            <p:nvPr/>
          </p:nvSpPr>
          <p:spPr>
            <a:xfrm>
              <a:off x="36997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5"/>
            <p:cNvSpPr/>
            <p:nvPr/>
          </p:nvSpPr>
          <p:spPr>
            <a:xfrm>
              <a:off x="423950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5"/>
            <p:cNvSpPr/>
            <p:nvPr/>
          </p:nvSpPr>
          <p:spPr>
            <a:xfrm>
              <a:off x="38040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5"/>
            <p:cNvSpPr/>
            <p:nvPr/>
          </p:nvSpPr>
          <p:spPr>
            <a:xfrm>
              <a:off x="4340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5"/>
            <p:cNvSpPr/>
            <p:nvPr/>
          </p:nvSpPr>
          <p:spPr>
            <a:xfrm>
              <a:off x="336925" y="2188200"/>
              <a:ext cx="193225" cy="173650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5"/>
            <p:cNvSpPr/>
            <p:nvPr/>
          </p:nvSpPr>
          <p:spPr>
            <a:xfrm>
              <a:off x="6994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5"/>
            <p:cNvSpPr/>
            <p:nvPr/>
          </p:nvSpPr>
          <p:spPr>
            <a:xfrm>
              <a:off x="802175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5"/>
            <p:cNvSpPr/>
            <p:nvPr/>
          </p:nvSpPr>
          <p:spPr>
            <a:xfrm>
              <a:off x="655125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5"/>
            <p:cNvSpPr/>
            <p:nvPr/>
          </p:nvSpPr>
          <p:spPr>
            <a:xfrm>
              <a:off x="311925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5"/>
            <p:cNvSpPr/>
            <p:nvPr/>
          </p:nvSpPr>
          <p:spPr>
            <a:xfrm>
              <a:off x="3601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5"/>
            <p:cNvSpPr/>
            <p:nvPr/>
          </p:nvSpPr>
          <p:spPr>
            <a:xfrm>
              <a:off x="413075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5"/>
            <p:cNvSpPr/>
            <p:nvPr/>
          </p:nvSpPr>
          <p:spPr>
            <a:xfrm>
              <a:off x="36997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5"/>
            <p:cNvSpPr/>
            <p:nvPr/>
          </p:nvSpPr>
          <p:spPr>
            <a:xfrm>
              <a:off x="423950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5"/>
            <p:cNvSpPr/>
            <p:nvPr/>
          </p:nvSpPr>
          <p:spPr>
            <a:xfrm>
              <a:off x="38040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5"/>
            <p:cNvSpPr/>
            <p:nvPr/>
          </p:nvSpPr>
          <p:spPr>
            <a:xfrm>
              <a:off x="4338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5"/>
            <p:cNvSpPr/>
            <p:nvPr/>
          </p:nvSpPr>
          <p:spPr>
            <a:xfrm>
              <a:off x="336050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5"/>
            <p:cNvSpPr/>
            <p:nvPr/>
          </p:nvSpPr>
          <p:spPr>
            <a:xfrm>
              <a:off x="6994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5"/>
            <p:cNvSpPr/>
            <p:nvPr/>
          </p:nvSpPr>
          <p:spPr>
            <a:xfrm>
              <a:off x="802175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5"/>
            <p:cNvSpPr/>
            <p:nvPr/>
          </p:nvSpPr>
          <p:spPr>
            <a:xfrm>
              <a:off x="655125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5"/>
            <p:cNvSpPr/>
            <p:nvPr/>
          </p:nvSpPr>
          <p:spPr>
            <a:xfrm>
              <a:off x="311925" y="330455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5"/>
            <p:cNvSpPr/>
            <p:nvPr/>
          </p:nvSpPr>
          <p:spPr>
            <a:xfrm>
              <a:off x="3601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5"/>
            <p:cNvSpPr/>
            <p:nvPr/>
          </p:nvSpPr>
          <p:spPr>
            <a:xfrm>
              <a:off x="41265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5"/>
            <p:cNvSpPr/>
            <p:nvPr/>
          </p:nvSpPr>
          <p:spPr>
            <a:xfrm>
              <a:off x="36997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5"/>
            <p:cNvSpPr/>
            <p:nvPr/>
          </p:nvSpPr>
          <p:spPr>
            <a:xfrm>
              <a:off x="423850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5"/>
            <p:cNvSpPr/>
            <p:nvPr/>
          </p:nvSpPr>
          <p:spPr>
            <a:xfrm>
              <a:off x="38040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5"/>
            <p:cNvSpPr/>
            <p:nvPr/>
          </p:nvSpPr>
          <p:spPr>
            <a:xfrm>
              <a:off x="4340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5"/>
            <p:cNvSpPr/>
            <p:nvPr/>
          </p:nvSpPr>
          <p:spPr>
            <a:xfrm>
              <a:off x="336925" y="3776475"/>
              <a:ext cx="193225" cy="1736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5"/>
            <p:cNvSpPr/>
            <p:nvPr/>
          </p:nvSpPr>
          <p:spPr>
            <a:xfrm>
              <a:off x="69947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5"/>
            <p:cNvSpPr/>
            <p:nvPr/>
          </p:nvSpPr>
          <p:spPr>
            <a:xfrm>
              <a:off x="802175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5"/>
            <p:cNvSpPr/>
            <p:nvPr/>
          </p:nvSpPr>
          <p:spPr>
            <a:xfrm>
              <a:off x="655125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5"/>
            <p:cNvSpPr/>
            <p:nvPr/>
          </p:nvSpPr>
          <p:spPr>
            <a:xfrm>
              <a:off x="311925" y="409870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5"/>
            <p:cNvSpPr/>
            <p:nvPr/>
          </p:nvSpPr>
          <p:spPr>
            <a:xfrm>
              <a:off x="3601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5"/>
            <p:cNvSpPr/>
            <p:nvPr/>
          </p:nvSpPr>
          <p:spPr>
            <a:xfrm>
              <a:off x="413075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5"/>
            <p:cNvSpPr/>
            <p:nvPr/>
          </p:nvSpPr>
          <p:spPr>
            <a:xfrm>
              <a:off x="36997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5"/>
            <p:cNvSpPr/>
            <p:nvPr/>
          </p:nvSpPr>
          <p:spPr>
            <a:xfrm>
              <a:off x="423850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5"/>
            <p:cNvSpPr/>
            <p:nvPr/>
          </p:nvSpPr>
          <p:spPr>
            <a:xfrm>
              <a:off x="38040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5"/>
            <p:cNvSpPr/>
            <p:nvPr/>
          </p:nvSpPr>
          <p:spPr>
            <a:xfrm>
              <a:off x="4339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5"/>
            <p:cNvSpPr/>
            <p:nvPr/>
          </p:nvSpPr>
          <p:spPr>
            <a:xfrm>
              <a:off x="336050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5"/>
            <p:cNvSpPr/>
            <p:nvPr/>
          </p:nvSpPr>
          <p:spPr>
            <a:xfrm>
              <a:off x="6994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5"/>
            <p:cNvSpPr/>
            <p:nvPr/>
          </p:nvSpPr>
          <p:spPr>
            <a:xfrm>
              <a:off x="802175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5"/>
            <p:cNvSpPr/>
            <p:nvPr/>
          </p:nvSpPr>
          <p:spPr>
            <a:xfrm>
              <a:off x="654825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9" name="Google Shape;3339;p15"/>
          <p:cNvSpPr/>
          <p:nvPr/>
        </p:nvSpPr>
        <p:spPr>
          <a:xfrm>
            <a:off x="0" y="1009725"/>
            <a:ext cx="9144000" cy="315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15"/>
          <p:cNvSpPr txBox="1">
            <a:spLocks noGrp="1"/>
          </p:cNvSpPr>
          <p:nvPr>
            <p:ph type="title"/>
          </p:nvPr>
        </p:nvSpPr>
        <p:spPr>
          <a:xfrm>
            <a:off x="3046950" y="2103425"/>
            <a:ext cx="4953600" cy="6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41" name="Google Shape;3341;p15"/>
          <p:cNvSpPr txBox="1">
            <a:spLocks noGrp="1"/>
          </p:cNvSpPr>
          <p:nvPr>
            <p:ph type="subTitle" idx="1"/>
          </p:nvPr>
        </p:nvSpPr>
        <p:spPr>
          <a:xfrm>
            <a:off x="3046946" y="2690975"/>
            <a:ext cx="4578300" cy="2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42" name="Google Shape;3342;p15"/>
          <p:cNvSpPr txBox="1">
            <a:spLocks noGrp="1"/>
          </p:cNvSpPr>
          <p:nvPr>
            <p:ph type="title" idx="2" hasCustomPrompt="1"/>
          </p:nvPr>
        </p:nvSpPr>
        <p:spPr>
          <a:xfrm>
            <a:off x="1518754" y="2122025"/>
            <a:ext cx="1577700" cy="9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_1_4"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4" name="Google Shape;3344;p16"/>
          <p:cNvGrpSpPr/>
          <p:nvPr/>
        </p:nvGrpSpPr>
        <p:grpSpPr>
          <a:xfrm>
            <a:off x="58777" y="98419"/>
            <a:ext cx="9026433" cy="4946659"/>
            <a:chOff x="58777" y="98419"/>
            <a:chExt cx="9026433" cy="4946659"/>
          </a:xfrm>
        </p:grpSpPr>
        <p:sp>
          <p:nvSpPr>
            <p:cNvPr id="3345" name="Google Shape;3345;p16"/>
            <p:cNvSpPr/>
            <p:nvPr/>
          </p:nvSpPr>
          <p:spPr>
            <a:xfrm>
              <a:off x="8256418" y="98419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6"/>
            <p:cNvSpPr/>
            <p:nvPr/>
          </p:nvSpPr>
          <p:spPr>
            <a:xfrm>
              <a:off x="8318251" y="255566"/>
              <a:ext cx="60156" cy="49898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6"/>
            <p:cNvSpPr/>
            <p:nvPr/>
          </p:nvSpPr>
          <p:spPr>
            <a:xfrm>
              <a:off x="8386792" y="241019"/>
              <a:ext cx="124149" cy="43706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6"/>
            <p:cNvSpPr/>
            <p:nvPr/>
          </p:nvSpPr>
          <p:spPr>
            <a:xfrm>
              <a:off x="8330927" y="325172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6"/>
            <p:cNvSpPr/>
            <p:nvPr/>
          </p:nvSpPr>
          <p:spPr>
            <a:xfrm>
              <a:off x="8400436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6"/>
            <p:cNvSpPr/>
            <p:nvPr/>
          </p:nvSpPr>
          <p:spPr>
            <a:xfrm>
              <a:off x="8344377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6"/>
            <p:cNvSpPr/>
            <p:nvPr/>
          </p:nvSpPr>
          <p:spPr>
            <a:xfrm>
              <a:off x="8413725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6"/>
            <p:cNvSpPr/>
            <p:nvPr/>
          </p:nvSpPr>
          <p:spPr>
            <a:xfrm>
              <a:off x="8287157" y="708297"/>
              <a:ext cx="250396" cy="224721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6"/>
            <p:cNvSpPr/>
            <p:nvPr/>
          </p:nvSpPr>
          <p:spPr>
            <a:xfrm>
              <a:off x="8756435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6"/>
            <p:cNvSpPr/>
            <p:nvPr/>
          </p:nvSpPr>
          <p:spPr>
            <a:xfrm>
              <a:off x="8888938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6"/>
            <p:cNvSpPr/>
            <p:nvPr/>
          </p:nvSpPr>
          <p:spPr>
            <a:xfrm>
              <a:off x="8698827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6"/>
            <p:cNvSpPr/>
            <p:nvPr/>
          </p:nvSpPr>
          <p:spPr>
            <a:xfrm>
              <a:off x="8256031" y="1123935"/>
              <a:ext cx="349902" cy="435572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6"/>
            <p:cNvSpPr/>
            <p:nvPr/>
          </p:nvSpPr>
          <p:spPr>
            <a:xfrm>
              <a:off x="8318251" y="1280275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6"/>
            <p:cNvSpPr/>
            <p:nvPr/>
          </p:nvSpPr>
          <p:spPr>
            <a:xfrm>
              <a:off x="8386373" y="1265566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6"/>
            <p:cNvSpPr/>
            <p:nvPr/>
          </p:nvSpPr>
          <p:spPr>
            <a:xfrm>
              <a:off x="8330927" y="1349784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6"/>
            <p:cNvSpPr/>
            <p:nvPr/>
          </p:nvSpPr>
          <p:spPr>
            <a:xfrm>
              <a:off x="8400533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6"/>
            <p:cNvSpPr/>
            <p:nvPr/>
          </p:nvSpPr>
          <p:spPr>
            <a:xfrm>
              <a:off x="8344377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6"/>
            <p:cNvSpPr/>
            <p:nvPr/>
          </p:nvSpPr>
          <p:spPr>
            <a:xfrm>
              <a:off x="8413983" y="1409585"/>
              <a:ext cx="121440" cy="43577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6"/>
            <p:cNvSpPr/>
            <p:nvPr/>
          </p:nvSpPr>
          <p:spPr>
            <a:xfrm>
              <a:off x="8288286" y="1733038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6"/>
            <p:cNvSpPr/>
            <p:nvPr/>
          </p:nvSpPr>
          <p:spPr>
            <a:xfrm>
              <a:off x="8756435" y="1251439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6"/>
            <p:cNvSpPr/>
            <p:nvPr/>
          </p:nvSpPr>
          <p:spPr>
            <a:xfrm>
              <a:off x="8888938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6"/>
            <p:cNvSpPr/>
            <p:nvPr/>
          </p:nvSpPr>
          <p:spPr>
            <a:xfrm>
              <a:off x="8698827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6"/>
            <p:cNvSpPr/>
            <p:nvPr/>
          </p:nvSpPr>
          <p:spPr>
            <a:xfrm>
              <a:off x="8256418" y="2147999"/>
              <a:ext cx="349515" cy="435765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6"/>
            <p:cNvSpPr/>
            <p:nvPr/>
          </p:nvSpPr>
          <p:spPr>
            <a:xfrm>
              <a:off x="8318251" y="2305274"/>
              <a:ext cx="60156" cy="49834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6"/>
            <p:cNvSpPr/>
            <p:nvPr/>
          </p:nvSpPr>
          <p:spPr>
            <a:xfrm>
              <a:off x="838692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6"/>
            <p:cNvSpPr/>
            <p:nvPr/>
          </p:nvSpPr>
          <p:spPr>
            <a:xfrm>
              <a:off x="8330927" y="2374687"/>
              <a:ext cx="60156" cy="49931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6"/>
            <p:cNvSpPr/>
            <p:nvPr/>
          </p:nvSpPr>
          <p:spPr>
            <a:xfrm>
              <a:off x="8400533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6"/>
            <p:cNvSpPr/>
            <p:nvPr/>
          </p:nvSpPr>
          <p:spPr>
            <a:xfrm>
              <a:off x="8344377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6"/>
            <p:cNvSpPr/>
            <p:nvPr/>
          </p:nvSpPr>
          <p:spPr>
            <a:xfrm>
              <a:off x="841372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6"/>
            <p:cNvSpPr/>
            <p:nvPr/>
          </p:nvSpPr>
          <p:spPr>
            <a:xfrm>
              <a:off x="8287157" y="2757554"/>
              <a:ext cx="250396" cy="22478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6"/>
            <p:cNvSpPr/>
            <p:nvPr/>
          </p:nvSpPr>
          <p:spPr>
            <a:xfrm>
              <a:off x="8756435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6"/>
            <p:cNvSpPr/>
            <p:nvPr/>
          </p:nvSpPr>
          <p:spPr>
            <a:xfrm>
              <a:off x="8888938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6"/>
            <p:cNvSpPr/>
            <p:nvPr/>
          </p:nvSpPr>
          <p:spPr>
            <a:xfrm>
              <a:off x="8698827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6"/>
            <p:cNvSpPr/>
            <p:nvPr/>
          </p:nvSpPr>
          <p:spPr>
            <a:xfrm>
              <a:off x="8256031" y="3173385"/>
              <a:ext cx="349902" cy="435733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6"/>
            <p:cNvSpPr/>
            <p:nvPr/>
          </p:nvSpPr>
          <p:spPr>
            <a:xfrm>
              <a:off x="8318251" y="332975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6"/>
            <p:cNvSpPr/>
            <p:nvPr/>
          </p:nvSpPr>
          <p:spPr>
            <a:xfrm>
              <a:off x="8386373" y="3314791"/>
              <a:ext cx="125214" cy="43931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6"/>
            <p:cNvSpPr/>
            <p:nvPr/>
          </p:nvSpPr>
          <p:spPr>
            <a:xfrm>
              <a:off x="8330927" y="3399267"/>
              <a:ext cx="60156" cy="49963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6"/>
            <p:cNvSpPr/>
            <p:nvPr/>
          </p:nvSpPr>
          <p:spPr>
            <a:xfrm>
              <a:off x="8400436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6"/>
            <p:cNvSpPr/>
            <p:nvPr/>
          </p:nvSpPr>
          <p:spPr>
            <a:xfrm>
              <a:off x="8344377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6"/>
            <p:cNvSpPr/>
            <p:nvPr/>
          </p:nvSpPr>
          <p:spPr>
            <a:xfrm>
              <a:off x="8413983" y="3458777"/>
              <a:ext cx="121440" cy="43609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6"/>
            <p:cNvSpPr/>
            <p:nvPr/>
          </p:nvSpPr>
          <p:spPr>
            <a:xfrm>
              <a:off x="8288286" y="3782231"/>
              <a:ext cx="249267" cy="2240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6"/>
            <p:cNvSpPr/>
            <p:nvPr/>
          </p:nvSpPr>
          <p:spPr>
            <a:xfrm>
              <a:off x="8756435" y="3300663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6"/>
            <p:cNvSpPr/>
            <p:nvPr/>
          </p:nvSpPr>
          <p:spPr>
            <a:xfrm>
              <a:off x="8888938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6"/>
            <p:cNvSpPr/>
            <p:nvPr/>
          </p:nvSpPr>
          <p:spPr>
            <a:xfrm>
              <a:off x="8698827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6"/>
            <p:cNvSpPr/>
            <p:nvPr/>
          </p:nvSpPr>
          <p:spPr>
            <a:xfrm>
              <a:off x="8256418" y="4197223"/>
              <a:ext cx="349515" cy="436120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6"/>
            <p:cNvSpPr/>
            <p:nvPr/>
          </p:nvSpPr>
          <p:spPr>
            <a:xfrm>
              <a:off x="8318251" y="435446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6"/>
            <p:cNvSpPr/>
            <p:nvPr/>
          </p:nvSpPr>
          <p:spPr>
            <a:xfrm>
              <a:off x="838692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6"/>
            <p:cNvSpPr/>
            <p:nvPr/>
          </p:nvSpPr>
          <p:spPr>
            <a:xfrm>
              <a:off x="8330927" y="4423976"/>
              <a:ext cx="60156" cy="49866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6"/>
            <p:cNvSpPr/>
            <p:nvPr/>
          </p:nvSpPr>
          <p:spPr>
            <a:xfrm>
              <a:off x="8400436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6"/>
            <p:cNvSpPr/>
            <p:nvPr/>
          </p:nvSpPr>
          <p:spPr>
            <a:xfrm>
              <a:off x="8344377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6"/>
            <p:cNvSpPr/>
            <p:nvPr/>
          </p:nvSpPr>
          <p:spPr>
            <a:xfrm>
              <a:off x="8413822" y="4483357"/>
              <a:ext cx="122246" cy="43706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6"/>
            <p:cNvSpPr/>
            <p:nvPr/>
          </p:nvSpPr>
          <p:spPr>
            <a:xfrm>
              <a:off x="8287157" y="4806940"/>
              <a:ext cx="250396" cy="224592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6"/>
            <p:cNvSpPr/>
            <p:nvPr/>
          </p:nvSpPr>
          <p:spPr>
            <a:xfrm>
              <a:off x="8756435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6"/>
            <p:cNvSpPr/>
            <p:nvPr/>
          </p:nvSpPr>
          <p:spPr>
            <a:xfrm>
              <a:off x="8888938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6"/>
            <p:cNvSpPr/>
            <p:nvPr/>
          </p:nvSpPr>
          <p:spPr>
            <a:xfrm>
              <a:off x="8698827" y="4700401"/>
              <a:ext cx="346064" cy="344677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6"/>
            <p:cNvSpPr/>
            <p:nvPr/>
          </p:nvSpPr>
          <p:spPr>
            <a:xfrm>
              <a:off x="7731822" y="22647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6"/>
            <p:cNvSpPr/>
            <p:nvPr/>
          </p:nvSpPr>
          <p:spPr>
            <a:xfrm>
              <a:off x="7864326" y="151317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6"/>
            <p:cNvSpPr/>
            <p:nvPr/>
          </p:nvSpPr>
          <p:spPr>
            <a:xfrm>
              <a:off x="7674215" y="602242"/>
              <a:ext cx="346064" cy="344032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6"/>
            <p:cNvSpPr/>
            <p:nvPr/>
          </p:nvSpPr>
          <p:spPr>
            <a:xfrm>
              <a:off x="7731435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6"/>
            <p:cNvSpPr/>
            <p:nvPr/>
          </p:nvSpPr>
          <p:spPr>
            <a:xfrm>
              <a:off x="7864326" y="1176188"/>
              <a:ext cx="195885" cy="18166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6"/>
            <p:cNvSpPr/>
            <p:nvPr/>
          </p:nvSpPr>
          <p:spPr>
            <a:xfrm>
              <a:off x="7674215" y="1626564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6"/>
            <p:cNvSpPr/>
            <p:nvPr/>
          </p:nvSpPr>
          <p:spPr>
            <a:xfrm>
              <a:off x="7731822" y="2276051"/>
              <a:ext cx="195885" cy="181563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6"/>
            <p:cNvSpPr/>
            <p:nvPr/>
          </p:nvSpPr>
          <p:spPr>
            <a:xfrm>
              <a:off x="7864326" y="2200542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6"/>
            <p:cNvSpPr/>
            <p:nvPr/>
          </p:nvSpPr>
          <p:spPr>
            <a:xfrm>
              <a:off x="7674215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6"/>
            <p:cNvSpPr/>
            <p:nvPr/>
          </p:nvSpPr>
          <p:spPr>
            <a:xfrm>
              <a:off x="7731435" y="3300663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6"/>
            <p:cNvSpPr/>
            <p:nvPr/>
          </p:nvSpPr>
          <p:spPr>
            <a:xfrm>
              <a:off x="7864326" y="3225154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6"/>
            <p:cNvSpPr/>
            <p:nvPr/>
          </p:nvSpPr>
          <p:spPr>
            <a:xfrm>
              <a:off x="7674215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6"/>
            <p:cNvSpPr/>
            <p:nvPr/>
          </p:nvSpPr>
          <p:spPr>
            <a:xfrm>
              <a:off x="7731822" y="4325276"/>
              <a:ext cx="195885" cy="181918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6"/>
            <p:cNvSpPr/>
            <p:nvPr/>
          </p:nvSpPr>
          <p:spPr>
            <a:xfrm>
              <a:off x="7864326" y="4249734"/>
              <a:ext cx="195885" cy="181950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6"/>
            <p:cNvSpPr/>
            <p:nvPr/>
          </p:nvSpPr>
          <p:spPr>
            <a:xfrm>
              <a:off x="7674215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6"/>
            <p:cNvSpPr/>
            <p:nvPr/>
          </p:nvSpPr>
          <p:spPr>
            <a:xfrm>
              <a:off x="1083390" y="98419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6"/>
            <p:cNvSpPr/>
            <p:nvPr/>
          </p:nvSpPr>
          <p:spPr>
            <a:xfrm>
              <a:off x="1145609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6"/>
            <p:cNvSpPr/>
            <p:nvPr/>
          </p:nvSpPr>
          <p:spPr>
            <a:xfrm>
              <a:off x="1213797" y="241019"/>
              <a:ext cx="124472" cy="43706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6"/>
            <p:cNvSpPr/>
            <p:nvPr/>
          </p:nvSpPr>
          <p:spPr>
            <a:xfrm>
              <a:off x="1158286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6"/>
            <p:cNvSpPr/>
            <p:nvPr/>
          </p:nvSpPr>
          <p:spPr>
            <a:xfrm>
              <a:off x="1227795" y="310528"/>
              <a:ext cx="121376" cy="43512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6"/>
            <p:cNvSpPr/>
            <p:nvPr/>
          </p:nvSpPr>
          <p:spPr>
            <a:xfrm>
              <a:off x="1171736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6"/>
            <p:cNvSpPr/>
            <p:nvPr/>
          </p:nvSpPr>
          <p:spPr>
            <a:xfrm>
              <a:off x="1240697" y="384586"/>
              <a:ext cx="122440" cy="44028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6"/>
            <p:cNvSpPr/>
            <p:nvPr/>
          </p:nvSpPr>
          <p:spPr>
            <a:xfrm>
              <a:off x="1114516" y="708297"/>
              <a:ext cx="250396" cy="22443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6"/>
            <p:cNvSpPr/>
            <p:nvPr/>
          </p:nvSpPr>
          <p:spPr>
            <a:xfrm>
              <a:off x="1083390" y="1123290"/>
              <a:ext cx="349902" cy="435862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6"/>
            <p:cNvSpPr/>
            <p:nvPr/>
          </p:nvSpPr>
          <p:spPr>
            <a:xfrm>
              <a:off x="1145609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6"/>
            <p:cNvSpPr/>
            <p:nvPr/>
          </p:nvSpPr>
          <p:spPr>
            <a:xfrm>
              <a:off x="1213345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6"/>
            <p:cNvSpPr/>
            <p:nvPr/>
          </p:nvSpPr>
          <p:spPr>
            <a:xfrm>
              <a:off x="1158286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6"/>
            <p:cNvSpPr/>
            <p:nvPr/>
          </p:nvSpPr>
          <p:spPr>
            <a:xfrm>
              <a:off x="1227892" y="133514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6"/>
            <p:cNvSpPr/>
            <p:nvPr/>
          </p:nvSpPr>
          <p:spPr>
            <a:xfrm>
              <a:off x="1171736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6"/>
            <p:cNvSpPr/>
            <p:nvPr/>
          </p:nvSpPr>
          <p:spPr>
            <a:xfrm>
              <a:off x="1241342" y="1409230"/>
              <a:ext cx="121537" cy="43931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6"/>
            <p:cNvSpPr/>
            <p:nvPr/>
          </p:nvSpPr>
          <p:spPr>
            <a:xfrm>
              <a:off x="1114516" y="1733296"/>
              <a:ext cx="249267" cy="224043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6"/>
            <p:cNvSpPr/>
            <p:nvPr/>
          </p:nvSpPr>
          <p:spPr>
            <a:xfrm>
              <a:off x="1083390" y="2147999"/>
              <a:ext cx="349902" cy="435765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6"/>
            <p:cNvSpPr/>
            <p:nvPr/>
          </p:nvSpPr>
          <p:spPr>
            <a:xfrm>
              <a:off x="1145609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6"/>
            <p:cNvSpPr/>
            <p:nvPr/>
          </p:nvSpPr>
          <p:spPr>
            <a:xfrm>
              <a:off x="1213893" y="2290308"/>
              <a:ext cx="124472" cy="43673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6"/>
            <p:cNvSpPr/>
            <p:nvPr/>
          </p:nvSpPr>
          <p:spPr>
            <a:xfrm>
              <a:off x="1158286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6"/>
            <p:cNvSpPr/>
            <p:nvPr/>
          </p:nvSpPr>
          <p:spPr>
            <a:xfrm>
              <a:off x="1227892" y="2359753"/>
              <a:ext cx="121279" cy="43512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6"/>
            <p:cNvSpPr/>
            <p:nvPr/>
          </p:nvSpPr>
          <p:spPr>
            <a:xfrm>
              <a:off x="1171736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6"/>
            <p:cNvSpPr/>
            <p:nvPr/>
          </p:nvSpPr>
          <p:spPr>
            <a:xfrm>
              <a:off x="1240729" y="2434133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6"/>
            <p:cNvSpPr/>
            <p:nvPr/>
          </p:nvSpPr>
          <p:spPr>
            <a:xfrm>
              <a:off x="1114516" y="2757554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6"/>
            <p:cNvSpPr/>
            <p:nvPr/>
          </p:nvSpPr>
          <p:spPr>
            <a:xfrm>
              <a:off x="1083390" y="3172611"/>
              <a:ext cx="349902" cy="436507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6"/>
            <p:cNvSpPr/>
            <p:nvPr/>
          </p:nvSpPr>
          <p:spPr>
            <a:xfrm>
              <a:off x="1145609" y="3329886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6"/>
            <p:cNvSpPr/>
            <p:nvPr/>
          </p:nvSpPr>
          <p:spPr>
            <a:xfrm>
              <a:off x="1213345" y="3315178"/>
              <a:ext cx="125214" cy="43544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6"/>
            <p:cNvSpPr/>
            <p:nvPr/>
          </p:nvSpPr>
          <p:spPr>
            <a:xfrm>
              <a:off x="1158286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6"/>
            <p:cNvSpPr/>
            <p:nvPr/>
          </p:nvSpPr>
          <p:spPr>
            <a:xfrm>
              <a:off x="1227795" y="3384688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6"/>
            <p:cNvSpPr/>
            <p:nvPr/>
          </p:nvSpPr>
          <p:spPr>
            <a:xfrm>
              <a:off x="1171736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6"/>
            <p:cNvSpPr/>
            <p:nvPr/>
          </p:nvSpPr>
          <p:spPr>
            <a:xfrm>
              <a:off x="1241342" y="3458874"/>
              <a:ext cx="121440" cy="43512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6"/>
            <p:cNvSpPr/>
            <p:nvPr/>
          </p:nvSpPr>
          <p:spPr>
            <a:xfrm>
              <a:off x="1114516" y="3782714"/>
              <a:ext cx="249267" cy="224140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6"/>
            <p:cNvSpPr/>
            <p:nvPr/>
          </p:nvSpPr>
          <p:spPr>
            <a:xfrm>
              <a:off x="1083390" y="4197223"/>
              <a:ext cx="349902" cy="436120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6"/>
            <p:cNvSpPr/>
            <p:nvPr/>
          </p:nvSpPr>
          <p:spPr>
            <a:xfrm>
              <a:off x="1145609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6"/>
            <p:cNvSpPr/>
            <p:nvPr/>
          </p:nvSpPr>
          <p:spPr>
            <a:xfrm>
              <a:off x="1213893" y="4339823"/>
              <a:ext cx="124375" cy="43383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6"/>
            <p:cNvSpPr/>
            <p:nvPr/>
          </p:nvSpPr>
          <p:spPr>
            <a:xfrm>
              <a:off x="1158286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6"/>
            <p:cNvSpPr/>
            <p:nvPr/>
          </p:nvSpPr>
          <p:spPr>
            <a:xfrm>
              <a:off x="1227795" y="4409300"/>
              <a:ext cx="121279" cy="43544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6"/>
            <p:cNvSpPr/>
            <p:nvPr/>
          </p:nvSpPr>
          <p:spPr>
            <a:xfrm>
              <a:off x="1171736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6"/>
            <p:cNvSpPr/>
            <p:nvPr/>
          </p:nvSpPr>
          <p:spPr>
            <a:xfrm>
              <a:off x="1240826" y="4483390"/>
              <a:ext cx="122311" cy="43673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6"/>
            <p:cNvSpPr/>
            <p:nvPr/>
          </p:nvSpPr>
          <p:spPr>
            <a:xfrm>
              <a:off x="1114516" y="4806940"/>
              <a:ext cx="250396" cy="224527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6"/>
            <p:cNvSpPr/>
            <p:nvPr/>
          </p:nvSpPr>
          <p:spPr>
            <a:xfrm>
              <a:off x="58777" y="99161"/>
              <a:ext cx="349902" cy="435088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6"/>
            <p:cNvSpPr/>
            <p:nvPr/>
          </p:nvSpPr>
          <p:spPr>
            <a:xfrm>
              <a:off x="120997" y="255566"/>
              <a:ext cx="60059" cy="49898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6"/>
            <p:cNvSpPr/>
            <p:nvPr/>
          </p:nvSpPr>
          <p:spPr>
            <a:xfrm>
              <a:off x="189184" y="241019"/>
              <a:ext cx="124117" cy="43706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6"/>
            <p:cNvSpPr/>
            <p:nvPr/>
          </p:nvSpPr>
          <p:spPr>
            <a:xfrm>
              <a:off x="133673" y="325172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6"/>
            <p:cNvSpPr/>
            <p:nvPr/>
          </p:nvSpPr>
          <p:spPr>
            <a:xfrm>
              <a:off x="203183" y="310528"/>
              <a:ext cx="121021" cy="43512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6"/>
            <p:cNvSpPr/>
            <p:nvPr/>
          </p:nvSpPr>
          <p:spPr>
            <a:xfrm>
              <a:off x="147124" y="399294"/>
              <a:ext cx="60156" cy="50189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6"/>
            <p:cNvSpPr/>
            <p:nvPr/>
          </p:nvSpPr>
          <p:spPr>
            <a:xfrm>
              <a:off x="216085" y="384586"/>
              <a:ext cx="122472" cy="44028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6"/>
            <p:cNvSpPr/>
            <p:nvPr/>
          </p:nvSpPr>
          <p:spPr>
            <a:xfrm>
              <a:off x="89903" y="708297"/>
              <a:ext cx="250428" cy="22443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6"/>
            <p:cNvSpPr/>
            <p:nvPr/>
          </p:nvSpPr>
          <p:spPr>
            <a:xfrm>
              <a:off x="558794" y="22647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6"/>
            <p:cNvSpPr/>
            <p:nvPr/>
          </p:nvSpPr>
          <p:spPr>
            <a:xfrm>
              <a:off x="691298" y="151317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6"/>
            <p:cNvSpPr/>
            <p:nvPr/>
          </p:nvSpPr>
          <p:spPr>
            <a:xfrm>
              <a:off x="501187" y="602242"/>
              <a:ext cx="346451" cy="344032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6"/>
            <p:cNvSpPr/>
            <p:nvPr/>
          </p:nvSpPr>
          <p:spPr>
            <a:xfrm>
              <a:off x="58777" y="1123773"/>
              <a:ext cx="349902" cy="435378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6"/>
            <p:cNvSpPr/>
            <p:nvPr/>
          </p:nvSpPr>
          <p:spPr>
            <a:xfrm>
              <a:off x="120997" y="1280275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6"/>
            <p:cNvSpPr/>
            <p:nvPr/>
          </p:nvSpPr>
          <p:spPr>
            <a:xfrm>
              <a:off x="188733" y="1265502"/>
              <a:ext cx="125117" cy="43996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6"/>
            <p:cNvSpPr/>
            <p:nvPr/>
          </p:nvSpPr>
          <p:spPr>
            <a:xfrm>
              <a:off x="133673" y="1349784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6"/>
            <p:cNvSpPr/>
            <p:nvPr/>
          </p:nvSpPr>
          <p:spPr>
            <a:xfrm>
              <a:off x="203312" y="133514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6"/>
            <p:cNvSpPr/>
            <p:nvPr/>
          </p:nvSpPr>
          <p:spPr>
            <a:xfrm>
              <a:off x="147124" y="1424293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6"/>
            <p:cNvSpPr/>
            <p:nvPr/>
          </p:nvSpPr>
          <p:spPr>
            <a:xfrm>
              <a:off x="216343" y="1409230"/>
              <a:ext cx="121924" cy="43931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6"/>
            <p:cNvSpPr/>
            <p:nvPr/>
          </p:nvSpPr>
          <p:spPr>
            <a:xfrm>
              <a:off x="91032" y="1733038"/>
              <a:ext cx="249299" cy="224043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6"/>
            <p:cNvSpPr/>
            <p:nvPr/>
          </p:nvSpPr>
          <p:spPr>
            <a:xfrm>
              <a:off x="558794" y="1251439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6"/>
            <p:cNvSpPr/>
            <p:nvPr/>
          </p:nvSpPr>
          <p:spPr>
            <a:xfrm>
              <a:off x="691298" y="1176188"/>
              <a:ext cx="196272" cy="18166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6"/>
            <p:cNvSpPr/>
            <p:nvPr/>
          </p:nvSpPr>
          <p:spPr>
            <a:xfrm>
              <a:off x="501574" y="1626855"/>
              <a:ext cx="346064" cy="344096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6"/>
            <p:cNvSpPr/>
            <p:nvPr/>
          </p:nvSpPr>
          <p:spPr>
            <a:xfrm>
              <a:off x="58777" y="2148741"/>
              <a:ext cx="349902" cy="435023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6"/>
            <p:cNvSpPr/>
            <p:nvPr/>
          </p:nvSpPr>
          <p:spPr>
            <a:xfrm>
              <a:off x="120997" y="2305274"/>
              <a:ext cx="60059" cy="49834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6"/>
            <p:cNvSpPr/>
            <p:nvPr/>
          </p:nvSpPr>
          <p:spPr>
            <a:xfrm>
              <a:off x="189281" y="2290308"/>
              <a:ext cx="124117" cy="43673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6"/>
            <p:cNvSpPr/>
            <p:nvPr/>
          </p:nvSpPr>
          <p:spPr>
            <a:xfrm>
              <a:off x="133673" y="2374687"/>
              <a:ext cx="60059" cy="49931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6"/>
            <p:cNvSpPr/>
            <p:nvPr/>
          </p:nvSpPr>
          <p:spPr>
            <a:xfrm>
              <a:off x="203312" y="2359753"/>
              <a:ext cx="120892" cy="43512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6"/>
            <p:cNvSpPr/>
            <p:nvPr/>
          </p:nvSpPr>
          <p:spPr>
            <a:xfrm>
              <a:off x="147124" y="2448906"/>
              <a:ext cx="60123" cy="49834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6"/>
            <p:cNvSpPr/>
            <p:nvPr/>
          </p:nvSpPr>
          <p:spPr>
            <a:xfrm>
              <a:off x="216085" y="2434133"/>
              <a:ext cx="122343" cy="43673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6"/>
            <p:cNvSpPr/>
            <p:nvPr/>
          </p:nvSpPr>
          <p:spPr>
            <a:xfrm>
              <a:off x="89903" y="2757554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6"/>
            <p:cNvSpPr/>
            <p:nvPr/>
          </p:nvSpPr>
          <p:spPr>
            <a:xfrm>
              <a:off x="558794" y="2276051"/>
              <a:ext cx="196272" cy="181563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6"/>
            <p:cNvSpPr/>
            <p:nvPr/>
          </p:nvSpPr>
          <p:spPr>
            <a:xfrm>
              <a:off x="691298" y="2200542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6"/>
            <p:cNvSpPr/>
            <p:nvPr/>
          </p:nvSpPr>
          <p:spPr>
            <a:xfrm>
              <a:off x="501574" y="2651177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6"/>
            <p:cNvSpPr/>
            <p:nvPr/>
          </p:nvSpPr>
          <p:spPr>
            <a:xfrm>
              <a:off x="58777" y="3173353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6"/>
            <p:cNvSpPr/>
            <p:nvPr/>
          </p:nvSpPr>
          <p:spPr>
            <a:xfrm>
              <a:off x="120997" y="332975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6"/>
            <p:cNvSpPr/>
            <p:nvPr/>
          </p:nvSpPr>
          <p:spPr>
            <a:xfrm>
              <a:off x="188733" y="3315178"/>
              <a:ext cx="125214" cy="43544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6"/>
            <p:cNvSpPr/>
            <p:nvPr/>
          </p:nvSpPr>
          <p:spPr>
            <a:xfrm>
              <a:off x="133673" y="3399267"/>
              <a:ext cx="60059" cy="49963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6"/>
            <p:cNvSpPr/>
            <p:nvPr/>
          </p:nvSpPr>
          <p:spPr>
            <a:xfrm>
              <a:off x="203183" y="3384688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6"/>
            <p:cNvSpPr/>
            <p:nvPr/>
          </p:nvSpPr>
          <p:spPr>
            <a:xfrm>
              <a:off x="147124" y="3473486"/>
              <a:ext cx="60123" cy="49866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6"/>
            <p:cNvSpPr/>
            <p:nvPr/>
          </p:nvSpPr>
          <p:spPr>
            <a:xfrm>
              <a:off x="216375" y="3458874"/>
              <a:ext cx="121795" cy="43512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6"/>
            <p:cNvSpPr/>
            <p:nvPr/>
          </p:nvSpPr>
          <p:spPr>
            <a:xfrm>
              <a:off x="91032" y="3782231"/>
              <a:ext cx="249299" cy="2240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6"/>
            <p:cNvSpPr/>
            <p:nvPr/>
          </p:nvSpPr>
          <p:spPr>
            <a:xfrm>
              <a:off x="558794" y="3300276"/>
              <a:ext cx="196272" cy="182047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6"/>
            <p:cNvSpPr/>
            <p:nvPr/>
          </p:nvSpPr>
          <p:spPr>
            <a:xfrm>
              <a:off x="691298" y="3225154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6"/>
            <p:cNvSpPr/>
            <p:nvPr/>
          </p:nvSpPr>
          <p:spPr>
            <a:xfrm>
              <a:off x="501574" y="3676079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6"/>
            <p:cNvSpPr/>
            <p:nvPr/>
          </p:nvSpPr>
          <p:spPr>
            <a:xfrm>
              <a:off x="58777" y="4197965"/>
              <a:ext cx="349902" cy="43512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6"/>
            <p:cNvSpPr/>
            <p:nvPr/>
          </p:nvSpPr>
          <p:spPr>
            <a:xfrm>
              <a:off x="120997" y="435446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6"/>
            <p:cNvSpPr/>
            <p:nvPr/>
          </p:nvSpPr>
          <p:spPr>
            <a:xfrm>
              <a:off x="189281" y="4339823"/>
              <a:ext cx="124020" cy="43383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6"/>
            <p:cNvSpPr/>
            <p:nvPr/>
          </p:nvSpPr>
          <p:spPr>
            <a:xfrm>
              <a:off x="133673" y="4423976"/>
              <a:ext cx="60059" cy="49866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6"/>
            <p:cNvSpPr/>
            <p:nvPr/>
          </p:nvSpPr>
          <p:spPr>
            <a:xfrm>
              <a:off x="203183" y="4409300"/>
              <a:ext cx="120892" cy="43544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6"/>
            <p:cNvSpPr/>
            <p:nvPr/>
          </p:nvSpPr>
          <p:spPr>
            <a:xfrm>
              <a:off x="147124" y="4498130"/>
              <a:ext cx="60123" cy="50221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6"/>
            <p:cNvSpPr/>
            <p:nvPr/>
          </p:nvSpPr>
          <p:spPr>
            <a:xfrm>
              <a:off x="216214" y="4483357"/>
              <a:ext cx="122214" cy="43706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6"/>
            <p:cNvSpPr/>
            <p:nvPr/>
          </p:nvSpPr>
          <p:spPr>
            <a:xfrm>
              <a:off x="89903" y="4806940"/>
              <a:ext cx="250428" cy="224527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6"/>
            <p:cNvSpPr/>
            <p:nvPr/>
          </p:nvSpPr>
          <p:spPr>
            <a:xfrm>
              <a:off x="558794" y="4325276"/>
              <a:ext cx="196272" cy="181918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6"/>
            <p:cNvSpPr/>
            <p:nvPr/>
          </p:nvSpPr>
          <p:spPr>
            <a:xfrm>
              <a:off x="691298" y="4249734"/>
              <a:ext cx="196272" cy="181950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6"/>
            <p:cNvSpPr/>
            <p:nvPr/>
          </p:nvSpPr>
          <p:spPr>
            <a:xfrm>
              <a:off x="501187" y="4700692"/>
              <a:ext cx="346064" cy="344387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0" name="Google Shape;3510;p16"/>
          <p:cNvSpPr txBox="1">
            <a:spLocks noGrp="1"/>
          </p:cNvSpPr>
          <p:nvPr>
            <p:ph type="title" hasCustomPrompt="1"/>
          </p:nvPr>
        </p:nvSpPr>
        <p:spPr>
          <a:xfrm>
            <a:off x="729450" y="3156630"/>
            <a:ext cx="7685100" cy="11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2DE"/>
              </a:buClr>
              <a:buSzPts val="12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11" name="Google Shape;3511;p16"/>
          <p:cNvSpPr txBox="1">
            <a:spLocks noGrp="1"/>
          </p:cNvSpPr>
          <p:nvPr>
            <p:ph type="subTitle" idx="1"/>
          </p:nvPr>
        </p:nvSpPr>
        <p:spPr>
          <a:xfrm>
            <a:off x="738925" y="4274874"/>
            <a:ext cx="7685100" cy="2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E0B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 1">
  <p:cSld name="CAPTION_ONLY_3"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p17"/>
          <p:cNvSpPr txBox="1">
            <a:spLocks noGrp="1"/>
          </p:cNvSpPr>
          <p:nvPr>
            <p:ph type="title"/>
          </p:nvPr>
        </p:nvSpPr>
        <p:spPr>
          <a:xfrm>
            <a:off x="1719625" y="4018326"/>
            <a:ext cx="6711000" cy="9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ExtraBold"/>
              <a:buNone/>
              <a:defRPr sz="2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9" r:id="rId19"/>
    <p:sldLayoutId id="2147483680" r:id="rId20"/>
    <p:sldLayoutId id="2147483681" r:id="rId21"/>
    <p:sldLayoutId id="2147483682" r:id="rId22"/>
    <p:sldLayoutId id="2147483686" r:id="rId23"/>
    <p:sldLayoutId id="2147483688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8" r:id="rId31"/>
    <p:sldLayoutId id="2147483699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>
          <p15:clr>
            <a:srgbClr val="EA4335"/>
          </p15:clr>
        </p15:guide>
        <p15:guide id="6" orient="horz">
          <p15:clr>
            <a:srgbClr val="EA4335"/>
          </p15:clr>
        </p15:guide>
        <p15:guide id="7" pos="5760">
          <p15:clr>
            <a:srgbClr val="EA4335"/>
          </p15:clr>
        </p15:guide>
        <p15:guide id="8" orient="horz" pos="3240">
          <p15:clr>
            <a:srgbClr val="EA4335"/>
          </p15:clr>
        </p15:guide>
        <p15:guide id="9" pos="2880">
          <p15:clr>
            <a:srgbClr val="EA4335"/>
          </p15:clr>
        </p15:guide>
        <p15:guide id="10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4" name="Google Shape;10604;p56"/>
          <p:cNvSpPr txBox="1">
            <a:spLocks noGrp="1"/>
          </p:cNvSpPr>
          <p:nvPr>
            <p:ph type="ctrTitle"/>
          </p:nvPr>
        </p:nvSpPr>
        <p:spPr>
          <a:xfrm>
            <a:off x="363743" y="2157009"/>
            <a:ext cx="8416413" cy="6445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DO ESTUDO</a:t>
            </a:r>
            <a:endParaRPr sz="2500" dirty="0">
              <a:solidFill>
                <a:srgbClr val="1632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09" name="Google Shape;10609;p56"/>
          <p:cNvSpPr/>
          <p:nvPr/>
        </p:nvSpPr>
        <p:spPr>
          <a:xfrm>
            <a:off x="-50" y="4958850"/>
            <a:ext cx="9144000" cy="184800"/>
          </a:xfrm>
          <a:prstGeom prst="rect">
            <a:avLst/>
          </a:prstGeom>
          <a:solidFill>
            <a:srgbClr val="16326F"/>
          </a:solidFill>
          <a:ln>
            <a:solidFill>
              <a:srgbClr val="1632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10" name="Google Shape;10610;p56"/>
          <p:cNvSpPr/>
          <p:nvPr/>
        </p:nvSpPr>
        <p:spPr>
          <a:xfrm>
            <a:off x="-50" y="4868334"/>
            <a:ext cx="9144000" cy="36600"/>
          </a:xfrm>
          <a:prstGeom prst="rect">
            <a:avLst/>
          </a:prstGeom>
          <a:solidFill>
            <a:srgbClr val="16326F"/>
          </a:solidFill>
          <a:ln>
            <a:solidFill>
              <a:srgbClr val="1632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5F42A6-0BFB-40AD-81E3-01F5863EA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350" y="0"/>
            <a:ext cx="3373200" cy="1686600"/>
          </a:xfrm>
          <a:prstGeom prst="rect">
            <a:avLst/>
          </a:prstGeom>
        </p:spPr>
      </p:pic>
      <p:sp>
        <p:nvSpPr>
          <p:cNvPr id="11" name="Google Shape;10604;p56">
            <a:extLst>
              <a:ext uri="{FF2B5EF4-FFF2-40B4-BE49-F238E27FC236}">
                <a16:creationId xmlns:a16="http://schemas.microsoft.com/office/drawing/2014/main" id="{9EC51636-C77E-4266-81C5-35A0E0C1FC4C}"/>
              </a:ext>
            </a:extLst>
          </p:cNvPr>
          <p:cNvSpPr txBox="1">
            <a:spLocks/>
          </p:cNvSpPr>
          <p:nvPr/>
        </p:nvSpPr>
        <p:spPr>
          <a:xfrm>
            <a:off x="363743" y="3080564"/>
            <a:ext cx="8416413" cy="45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r>
              <a:rPr lang="pt-BR" sz="17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Eixo temático: </a:t>
            </a:r>
          </a:p>
        </p:txBody>
      </p:sp>
      <p:sp>
        <p:nvSpPr>
          <p:cNvPr id="14" name="Google Shape;10604;p56">
            <a:extLst>
              <a:ext uri="{FF2B5EF4-FFF2-40B4-BE49-F238E27FC236}">
                <a16:creationId xmlns:a16="http://schemas.microsoft.com/office/drawing/2014/main" id="{9205F392-66CF-485D-AB1F-9F41B4525EBB}"/>
              </a:ext>
            </a:extLst>
          </p:cNvPr>
          <p:cNvSpPr txBox="1">
            <a:spLocks/>
          </p:cNvSpPr>
          <p:nvPr/>
        </p:nvSpPr>
        <p:spPr>
          <a:xfrm>
            <a:off x="363743" y="3777132"/>
            <a:ext cx="8416413" cy="45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r>
              <a:rPr lang="pt-BR" sz="17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dos autores</a:t>
            </a:r>
          </a:p>
          <a:p>
            <a:r>
              <a:rPr lang="pt-BR" sz="17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Instituição</a:t>
            </a:r>
          </a:p>
        </p:txBody>
      </p:sp>
      <p:sp>
        <p:nvSpPr>
          <p:cNvPr id="15" name="Google Shape;10604;p56">
            <a:extLst>
              <a:ext uri="{FF2B5EF4-FFF2-40B4-BE49-F238E27FC236}">
                <a16:creationId xmlns:a16="http://schemas.microsoft.com/office/drawing/2014/main" id="{2C8EFD90-D2FF-4105-ADA6-4EA47D618CDC}"/>
              </a:ext>
            </a:extLst>
          </p:cNvPr>
          <p:cNvSpPr txBox="1">
            <a:spLocks/>
          </p:cNvSpPr>
          <p:nvPr/>
        </p:nvSpPr>
        <p:spPr>
          <a:xfrm>
            <a:off x="363742" y="4630751"/>
            <a:ext cx="8416413" cy="23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 ExtraBold"/>
              <a:buNone/>
              <a:defRPr sz="52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r>
              <a:rPr lang="pt-BR" sz="15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Cidade, estado</a:t>
            </a:r>
          </a:p>
          <a:p>
            <a:r>
              <a:rPr lang="pt-BR" sz="15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D57F8B1-6660-4384-A000-F2E6143DA5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24" t="47475" r="25053" b="47471"/>
          <a:stretch/>
        </p:blipFill>
        <p:spPr>
          <a:xfrm>
            <a:off x="289633" y="696678"/>
            <a:ext cx="2595717" cy="14662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250C994-E269-4599-993D-0C1C6BE19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24" t="47475" r="25053" b="47471"/>
          <a:stretch/>
        </p:blipFill>
        <p:spPr>
          <a:xfrm rot="10800000">
            <a:off x="6258550" y="696678"/>
            <a:ext cx="2595717" cy="1466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5" name="Google Shape;10665;p60"/>
          <p:cNvSpPr/>
          <p:nvPr/>
        </p:nvSpPr>
        <p:spPr>
          <a:xfrm rot="10800000">
            <a:off x="0" y="84"/>
            <a:ext cx="9144000" cy="941700"/>
          </a:xfrm>
          <a:prstGeom prst="rect">
            <a:avLst/>
          </a:prstGeom>
          <a:solidFill>
            <a:srgbClr val="16326F"/>
          </a:solidFill>
          <a:ln>
            <a:solidFill>
              <a:srgbClr val="1632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7" name="Google Shape;10667;p60"/>
          <p:cNvSpPr txBox="1">
            <a:spLocks noGrp="1"/>
          </p:cNvSpPr>
          <p:nvPr>
            <p:ph type="title"/>
          </p:nvPr>
        </p:nvSpPr>
        <p:spPr>
          <a:xfrm>
            <a:off x="1022188" y="50034"/>
            <a:ext cx="781011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72" name="Google Shape;10672;p60"/>
          <p:cNvSpPr/>
          <p:nvPr/>
        </p:nvSpPr>
        <p:spPr>
          <a:xfrm rot="10800000">
            <a:off x="0" y="995700"/>
            <a:ext cx="9144000" cy="36600"/>
          </a:xfrm>
          <a:prstGeom prst="rect">
            <a:avLst/>
          </a:prstGeom>
          <a:solidFill>
            <a:srgbClr val="16326F"/>
          </a:solidFill>
          <a:ln>
            <a:solidFill>
              <a:srgbClr val="1632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A70E26-23FA-4E08-9398-20CBC8EE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4" y="29403"/>
            <a:ext cx="891834" cy="89183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A47C0C7-E149-439A-99DB-8DD796F0DA75}"/>
              </a:ext>
            </a:extLst>
          </p:cNvPr>
          <p:cNvSpPr txBox="1"/>
          <p:nvPr/>
        </p:nvSpPr>
        <p:spPr>
          <a:xfrm>
            <a:off x="383458" y="1387011"/>
            <a:ext cx="8448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Apresente a visão geral sobre o assunto, indicando a relevância da pesquisa.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1E925D-058F-4430-81B9-413BBAFBF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812" y="19571"/>
            <a:ext cx="891834" cy="8918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5" name="Google Shape;10665;p60"/>
          <p:cNvSpPr/>
          <p:nvPr/>
        </p:nvSpPr>
        <p:spPr>
          <a:xfrm rot="10800000">
            <a:off x="0" y="84"/>
            <a:ext cx="9144000" cy="941700"/>
          </a:xfrm>
          <a:prstGeom prst="rect">
            <a:avLst/>
          </a:prstGeom>
          <a:solidFill>
            <a:srgbClr val="16326F"/>
          </a:solidFill>
          <a:ln>
            <a:solidFill>
              <a:srgbClr val="1632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7" name="Google Shape;10667;p60"/>
          <p:cNvSpPr txBox="1">
            <a:spLocks noGrp="1"/>
          </p:cNvSpPr>
          <p:nvPr>
            <p:ph type="title"/>
          </p:nvPr>
        </p:nvSpPr>
        <p:spPr>
          <a:xfrm>
            <a:off x="1022188" y="50034"/>
            <a:ext cx="781011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72" name="Google Shape;10672;p60"/>
          <p:cNvSpPr/>
          <p:nvPr/>
        </p:nvSpPr>
        <p:spPr>
          <a:xfrm rot="10800000">
            <a:off x="0" y="995700"/>
            <a:ext cx="9144000" cy="36600"/>
          </a:xfrm>
          <a:prstGeom prst="rect">
            <a:avLst/>
          </a:prstGeom>
          <a:solidFill>
            <a:srgbClr val="16326F"/>
          </a:solidFill>
          <a:ln>
            <a:solidFill>
              <a:srgbClr val="1632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A70E26-23FA-4E08-9398-20CBC8EE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4" y="29403"/>
            <a:ext cx="891834" cy="8918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225AAA3-992C-4ABC-98AF-5633013D76E1}"/>
              </a:ext>
            </a:extLst>
          </p:cNvPr>
          <p:cNvSpPr txBox="1"/>
          <p:nvPr/>
        </p:nvSpPr>
        <p:spPr>
          <a:xfrm>
            <a:off x="383458" y="1387011"/>
            <a:ext cx="8448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Apresente o propósito do estudo, iniciando com o verbo no infinitivo.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D3067CC-6C47-440F-B65F-174E0B830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812" y="19571"/>
            <a:ext cx="891834" cy="8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9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5" name="Google Shape;10665;p60"/>
          <p:cNvSpPr/>
          <p:nvPr/>
        </p:nvSpPr>
        <p:spPr>
          <a:xfrm rot="10800000">
            <a:off x="0" y="84"/>
            <a:ext cx="9144000" cy="941700"/>
          </a:xfrm>
          <a:prstGeom prst="rect">
            <a:avLst/>
          </a:prstGeom>
          <a:solidFill>
            <a:srgbClr val="16326F"/>
          </a:solidFill>
          <a:ln>
            <a:solidFill>
              <a:srgbClr val="1632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7" name="Google Shape;10667;p60"/>
          <p:cNvSpPr txBox="1">
            <a:spLocks noGrp="1"/>
          </p:cNvSpPr>
          <p:nvPr>
            <p:ph type="title"/>
          </p:nvPr>
        </p:nvSpPr>
        <p:spPr>
          <a:xfrm>
            <a:off x="1022188" y="50034"/>
            <a:ext cx="781011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MÉTODOS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72" name="Google Shape;10672;p60"/>
          <p:cNvSpPr/>
          <p:nvPr/>
        </p:nvSpPr>
        <p:spPr>
          <a:xfrm rot="10800000">
            <a:off x="0" y="995700"/>
            <a:ext cx="9144000" cy="36600"/>
          </a:xfrm>
          <a:prstGeom prst="rect">
            <a:avLst/>
          </a:prstGeom>
          <a:solidFill>
            <a:srgbClr val="16326F"/>
          </a:solidFill>
          <a:ln>
            <a:solidFill>
              <a:srgbClr val="1632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A70E26-23FA-4E08-9398-20CBC8EE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4" y="29403"/>
            <a:ext cx="891834" cy="8918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A56EDFA-2BBD-476E-8A74-0F14C3D5A697}"/>
              </a:ext>
            </a:extLst>
          </p:cNvPr>
          <p:cNvSpPr txBox="1"/>
          <p:nvPr/>
        </p:nvSpPr>
        <p:spPr>
          <a:xfrm>
            <a:off x="383458" y="1387011"/>
            <a:ext cx="8448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Descreva os procedimentos utilizados na realização da pesquisa como local, amostra, protocolo, tratamento estatístico, entre outros aspectos que o autor considerar necessário.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3B25A26-5E8B-45FE-BBB4-867C4CC58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812" y="19571"/>
            <a:ext cx="891834" cy="8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2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5" name="Google Shape;10665;p60"/>
          <p:cNvSpPr/>
          <p:nvPr/>
        </p:nvSpPr>
        <p:spPr>
          <a:xfrm rot="10800000">
            <a:off x="0" y="84"/>
            <a:ext cx="9144000" cy="941700"/>
          </a:xfrm>
          <a:prstGeom prst="rect">
            <a:avLst/>
          </a:prstGeom>
          <a:solidFill>
            <a:srgbClr val="16326F"/>
          </a:solidFill>
          <a:ln>
            <a:solidFill>
              <a:srgbClr val="1632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7" name="Google Shape;10667;p60"/>
          <p:cNvSpPr txBox="1">
            <a:spLocks noGrp="1"/>
          </p:cNvSpPr>
          <p:nvPr>
            <p:ph type="title"/>
          </p:nvPr>
        </p:nvSpPr>
        <p:spPr>
          <a:xfrm>
            <a:off x="1022188" y="50034"/>
            <a:ext cx="781011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72" name="Google Shape;10672;p60"/>
          <p:cNvSpPr/>
          <p:nvPr/>
        </p:nvSpPr>
        <p:spPr>
          <a:xfrm rot="10800000">
            <a:off x="0" y="995700"/>
            <a:ext cx="9144000" cy="36600"/>
          </a:xfrm>
          <a:prstGeom prst="rect">
            <a:avLst/>
          </a:prstGeom>
          <a:solidFill>
            <a:srgbClr val="16326F"/>
          </a:solidFill>
          <a:ln>
            <a:solidFill>
              <a:srgbClr val="1632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A70E26-23FA-4E08-9398-20CBC8EE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4" y="29403"/>
            <a:ext cx="891834" cy="8918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6EC606C-5151-4FC4-9FAB-18CB46E249CF}"/>
              </a:ext>
            </a:extLst>
          </p:cNvPr>
          <p:cNvSpPr txBox="1"/>
          <p:nvPr/>
        </p:nvSpPr>
        <p:spPr>
          <a:xfrm>
            <a:off x="383458" y="1387011"/>
            <a:ext cx="8448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Destaque os resultados alcançados com o estudo, correlacionando com a literatura vigente, podendo utilizar citação de autores.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C10754A-7940-4D5C-81C8-5F87AB9C8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812" y="19571"/>
            <a:ext cx="891834" cy="8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1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5" name="Google Shape;10665;p60"/>
          <p:cNvSpPr/>
          <p:nvPr/>
        </p:nvSpPr>
        <p:spPr>
          <a:xfrm rot="10800000">
            <a:off x="0" y="84"/>
            <a:ext cx="9144000" cy="941700"/>
          </a:xfrm>
          <a:prstGeom prst="rect">
            <a:avLst/>
          </a:prstGeom>
          <a:solidFill>
            <a:srgbClr val="16326F"/>
          </a:solidFill>
          <a:ln>
            <a:solidFill>
              <a:srgbClr val="1632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7" name="Google Shape;10667;p60"/>
          <p:cNvSpPr txBox="1">
            <a:spLocks noGrp="1"/>
          </p:cNvSpPr>
          <p:nvPr>
            <p:ph type="title"/>
          </p:nvPr>
        </p:nvSpPr>
        <p:spPr>
          <a:xfrm>
            <a:off x="1022188" y="50034"/>
            <a:ext cx="781011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72" name="Google Shape;10672;p60"/>
          <p:cNvSpPr/>
          <p:nvPr/>
        </p:nvSpPr>
        <p:spPr>
          <a:xfrm rot="10800000">
            <a:off x="0" y="995700"/>
            <a:ext cx="9144000" cy="36600"/>
          </a:xfrm>
          <a:prstGeom prst="rect">
            <a:avLst/>
          </a:prstGeom>
          <a:solidFill>
            <a:srgbClr val="16326F"/>
          </a:solidFill>
          <a:ln>
            <a:solidFill>
              <a:srgbClr val="1632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A70E26-23FA-4E08-9398-20CBC8EE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4" y="29403"/>
            <a:ext cx="891834" cy="8918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6EC606C-5151-4FC4-9FAB-18CB46E249CF}"/>
              </a:ext>
            </a:extLst>
          </p:cNvPr>
          <p:cNvSpPr txBox="1"/>
          <p:nvPr/>
        </p:nvSpPr>
        <p:spPr>
          <a:xfrm>
            <a:off x="383458" y="1387011"/>
            <a:ext cx="8448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Destaque os resultados alcançados com o estudo, correlacionando com a literatura vigente, podendo utilizar citação de autores.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C10754A-7940-4D5C-81C8-5F87AB9C8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812" y="19571"/>
            <a:ext cx="891834" cy="8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0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5" name="Google Shape;10665;p60"/>
          <p:cNvSpPr/>
          <p:nvPr/>
        </p:nvSpPr>
        <p:spPr>
          <a:xfrm rot="10800000">
            <a:off x="0" y="84"/>
            <a:ext cx="9144000" cy="941700"/>
          </a:xfrm>
          <a:prstGeom prst="rect">
            <a:avLst/>
          </a:prstGeom>
          <a:solidFill>
            <a:srgbClr val="16326F"/>
          </a:solidFill>
          <a:ln>
            <a:solidFill>
              <a:srgbClr val="1632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7" name="Google Shape;10667;p60"/>
          <p:cNvSpPr txBox="1">
            <a:spLocks noGrp="1"/>
          </p:cNvSpPr>
          <p:nvPr>
            <p:ph type="title"/>
          </p:nvPr>
        </p:nvSpPr>
        <p:spPr>
          <a:xfrm>
            <a:off x="1022188" y="50034"/>
            <a:ext cx="781011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72" name="Google Shape;10672;p60"/>
          <p:cNvSpPr/>
          <p:nvPr/>
        </p:nvSpPr>
        <p:spPr>
          <a:xfrm rot="10800000">
            <a:off x="0" y="995700"/>
            <a:ext cx="9144000" cy="36600"/>
          </a:xfrm>
          <a:prstGeom prst="rect">
            <a:avLst/>
          </a:prstGeom>
          <a:solidFill>
            <a:srgbClr val="16326F"/>
          </a:solidFill>
          <a:ln>
            <a:solidFill>
              <a:srgbClr val="1632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A70E26-23FA-4E08-9398-20CBC8EE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4" y="29403"/>
            <a:ext cx="891834" cy="8918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F06545A-1E4F-4BE4-B2CB-C9B09F8AB5CB}"/>
              </a:ext>
            </a:extLst>
          </p:cNvPr>
          <p:cNvSpPr txBox="1"/>
          <p:nvPr/>
        </p:nvSpPr>
        <p:spPr>
          <a:xfrm>
            <a:off x="383458" y="1387011"/>
            <a:ext cx="8448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Apresente as respostas ao objetivo da pesquisa. Apresente as respostas ao objetivo da pesquisa.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9ABAF45-CC5E-42A9-A51A-CB15E05B0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812" y="19571"/>
            <a:ext cx="891834" cy="8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7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5" name="Google Shape;10665;p60"/>
          <p:cNvSpPr/>
          <p:nvPr/>
        </p:nvSpPr>
        <p:spPr>
          <a:xfrm rot="10800000">
            <a:off x="0" y="84"/>
            <a:ext cx="9144000" cy="941700"/>
          </a:xfrm>
          <a:prstGeom prst="rect">
            <a:avLst/>
          </a:prstGeom>
          <a:solidFill>
            <a:srgbClr val="16326F"/>
          </a:solidFill>
          <a:ln>
            <a:solidFill>
              <a:srgbClr val="1632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7" name="Google Shape;10667;p60"/>
          <p:cNvSpPr txBox="1">
            <a:spLocks noGrp="1"/>
          </p:cNvSpPr>
          <p:nvPr>
            <p:ph type="title"/>
          </p:nvPr>
        </p:nvSpPr>
        <p:spPr>
          <a:xfrm>
            <a:off x="1022188" y="50034"/>
            <a:ext cx="781011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72" name="Google Shape;10672;p60"/>
          <p:cNvSpPr/>
          <p:nvPr/>
        </p:nvSpPr>
        <p:spPr>
          <a:xfrm rot="10800000">
            <a:off x="0" y="995700"/>
            <a:ext cx="9144000" cy="36600"/>
          </a:xfrm>
          <a:prstGeom prst="rect">
            <a:avLst/>
          </a:prstGeom>
          <a:solidFill>
            <a:srgbClr val="16326F"/>
          </a:solidFill>
          <a:ln>
            <a:solidFill>
              <a:srgbClr val="1632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A70E26-23FA-4E08-9398-20CBC8EE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4" y="29403"/>
            <a:ext cx="891834" cy="8918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EB139AD-12A8-447D-9023-3B71CE9F921C}"/>
              </a:ext>
            </a:extLst>
          </p:cNvPr>
          <p:cNvSpPr txBox="1"/>
          <p:nvPr/>
        </p:nvSpPr>
        <p:spPr>
          <a:xfrm>
            <a:off x="383458" y="1387011"/>
            <a:ext cx="8448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Apresente, ao menos, três referências utilizadas para construção do estudo. As referências devem ser confeccionadas seguindo o padrão da ABNT (NBR 6023).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@CONASMULTI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63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http://literaciacientificaeditora.com.br/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A7B4A34-B861-4EBF-916A-7F1160258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812" y="19571"/>
            <a:ext cx="891834" cy="8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73815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ty Medical Center XL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25CCB0"/>
      </a:accent1>
      <a:accent2>
        <a:srgbClr val="F6BC9F"/>
      </a:accent2>
      <a:accent3>
        <a:srgbClr val="78909C"/>
      </a:accent3>
      <a:accent4>
        <a:srgbClr val="55666E"/>
      </a:accent4>
      <a:accent5>
        <a:srgbClr val="D7916E"/>
      </a:accent5>
      <a:accent6>
        <a:srgbClr val="1AA18A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246</Words>
  <Application>Microsoft Office PowerPoint</Application>
  <PresentationFormat>Apresentação na tela (16:9)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Hind Siliguri</vt:lpstr>
      <vt:lpstr>Open Sans</vt:lpstr>
      <vt:lpstr>Muli</vt:lpstr>
      <vt:lpstr>Arial</vt:lpstr>
      <vt:lpstr>Times New Roman</vt:lpstr>
      <vt:lpstr>Open Sans ExtraBold</vt:lpstr>
      <vt:lpstr>Work Sans</vt:lpstr>
      <vt:lpstr>Community Medical Center XL by Slidesgo</vt:lpstr>
      <vt:lpstr>TÍTULO DO ESTUDO</vt:lpstr>
      <vt:lpstr>INTRODUÇÃO</vt:lpstr>
      <vt:lpstr>OBJETIVO</vt:lpstr>
      <vt:lpstr>MÉTODOS</vt:lpstr>
      <vt:lpstr>RESULTADOS E DISCUSSÃO</vt:lpstr>
      <vt:lpstr>RESULTADOS E DISCUSSÃO</vt:lpstr>
      <vt:lpstr>CONCLUSÃO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@CONASMULTI</dc:title>
  <dc:creator>FRANCISCO LUCAS DE LIMA FONTES</dc:creator>
  <cp:lastModifiedBy>FRANCISCO LUCAS DE LIMA FONTES</cp:lastModifiedBy>
  <cp:revision>5</cp:revision>
  <dcterms:modified xsi:type="dcterms:W3CDTF">2021-10-01T04:23:30Z</dcterms:modified>
</cp:coreProperties>
</file>