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9"/>
  </p:notesMasterIdLst>
  <p:sldIdLst>
    <p:sldId id="256" r:id="rId2"/>
    <p:sldId id="260" r:id="rId3"/>
    <p:sldId id="297" r:id="rId4"/>
    <p:sldId id="306" r:id="rId5"/>
    <p:sldId id="308" r:id="rId6"/>
    <p:sldId id="307" r:id="rId7"/>
    <p:sldId id="305" r:id="rId8"/>
  </p:sldIdLst>
  <p:sldSz cx="9144000" cy="5143500" type="screen16x9"/>
  <p:notesSz cx="6858000" cy="9144000"/>
  <p:embeddedFontLst>
    <p:embeddedFont>
      <p:font typeface="Hind Siliguri" panose="02000000000000000000" pitchFamily="2" charset="0"/>
      <p:regular r:id="rId10"/>
      <p:bold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ExtraBold" panose="020B0906030804020204" pitchFamily="34" charset="0"/>
      <p:bold r:id="rId16"/>
      <p:boldItalic r:id="rId17"/>
    </p:embeddedFont>
    <p:embeddedFont>
      <p:font typeface="Work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88"/>
    <a:srgbClr val="35541E"/>
    <a:srgbClr val="80B846"/>
    <a:srgbClr val="6985C4"/>
    <a:srgbClr val="163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4EB29C-7C6C-4E1B-97DC-8F97B4CB2941}">
  <a:tblStyle styleId="{AF4EB29C-7C6C-4E1B-97DC-8F97B4CB29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1" name="Google Shape;10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2" name="Google Shape;10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09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5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0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73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12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0" name="Google Shape;10;p2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2"/>
          <p:cNvSpPr txBox="1">
            <a:spLocks noGrp="1"/>
          </p:cNvSpPr>
          <p:nvPr>
            <p:ph type="ctrTitle"/>
          </p:nvPr>
        </p:nvSpPr>
        <p:spPr>
          <a:xfrm>
            <a:off x="1814700" y="1708775"/>
            <a:ext cx="551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6" name="Google Shape;506;p2"/>
          <p:cNvSpPr txBox="1">
            <a:spLocks noGrp="1"/>
          </p:cNvSpPr>
          <p:nvPr>
            <p:ph type="subTitle" idx="1"/>
          </p:nvPr>
        </p:nvSpPr>
        <p:spPr>
          <a:xfrm>
            <a:off x="1918200" y="3761375"/>
            <a:ext cx="5307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 2">
  <p:cSld name="CAPTION_ONLY_4"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p18"/>
          <p:cNvSpPr txBox="1">
            <a:spLocks noGrp="1"/>
          </p:cNvSpPr>
          <p:nvPr>
            <p:ph type="title"/>
          </p:nvPr>
        </p:nvSpPr>
        <p:spPr>
          <a:xfrm>
            <a:off x="2359000" y="823050"/>
            <a:ext cx="3519900" cy="13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">
  <p:cSld name="CUSTOM_4"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20"/>
          <p:cNvSpPr/>
          <p:nvPr/>
        </p:nvSpPr>
        <p:spPr>
          <a:xfrm>
            <a:off x="0" y="1054050"/>
            <a:ext cx="5096700" cy="303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 txBox="1">
            <a:spLocks noGrp="1"/>
          </p:cNvSpPr>
          <p:nvPr>
            <p:ph type="title"/>
          </p:nvPr>
        </p:nvSpPr>
        <p:spPr>
          <a:xfrm>
            <a:off x="620700" y="2963825"/>
            <a:ext cx="39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43" name="Google Shape;3743;p20"/>
          <p:cNvSpPr txBox="1">
            <a:spLocks noGrp="1"/>
          </p:cNvSpPr>
          <p:nvPr>
            <p:ph type="subTitle" idx="1"/>
          </p:nvPr>
        </p:nvSpPr>
        <p:spPr>
          <a:xfrm>
            <a:off x="620700" y="1606975"/>
            <a:ext cx="367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44" name="Google Shape;3744;p20"/>
          <p:cNvGrpSpPr/>
          <p:nvPr/>
        </p:nvGrpSpPr>
        <p:grpSpPr>
          <a:xfrm>
            <a:off x="58977" y="53123"/>
            <a:ext cx="9026046" cy="847855"/>
            <a:chOff x="58777" y="4197223"/>
            <a:chExt cx="9026046" cy="847855"/>
          </a:xfrm>
        </p:grpSpPr>
        <p:sp>
          <p:nvSpPr>
            <p:cNvPr id="3745" name="Google Shape;3745;p20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0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0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0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0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0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0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0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0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0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0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0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0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0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0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0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0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0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0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0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0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0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0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0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0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0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0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0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0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0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0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0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0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0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0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0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0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0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0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0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0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0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0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0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0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0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0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0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0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0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0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0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0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0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0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0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0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0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0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0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0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0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0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0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0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0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0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0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0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0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0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0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0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0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0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0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0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0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0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0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0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0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0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0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0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0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0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0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0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0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0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0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0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0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0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0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0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0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0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3">
  <p:cSld name="CUSTOM_3"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7" name="Google Shape;4467;p23"/>
          <p:cNvGrpSpPr/>
          <p:nvPr/>
        </p:nvGrpSpPr>
        <p:grpSpPr>
          <a:xfrm>
            <a:off x="-2" y="98419"/>
            <a:ext cx="4485187" cy="4946659"/>
            <a:chOff x="4600023" y="98419"/>
            <a:chExt cx="4485187" cy="4946659"/>
          </a:xfrm>
        </p:grpSpPr>
        <p:sp>
          <p:nvSpPr>
            <p:cNvPr id="4468" name="Google Shape;4468;p23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3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3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3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3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3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3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3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3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3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3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3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3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3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3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3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3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3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3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3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3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3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3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3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3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3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3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3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3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3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3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3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3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3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3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3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3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3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3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3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3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3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3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3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3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3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3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3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3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3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3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3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3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3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3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3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3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3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3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3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3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3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3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3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3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3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3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3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3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3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3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3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3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3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3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3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3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3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3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3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3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3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3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3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3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3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3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3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3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3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3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3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3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3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3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3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3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3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3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3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3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3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3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3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3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3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3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3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3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3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3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3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3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3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3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3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3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3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3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3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3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3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3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3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3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3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3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3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3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3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3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3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3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3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3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3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3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3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3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3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3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3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3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3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3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3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3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3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3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3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3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3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3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3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3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3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3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3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3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3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3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3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3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3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3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3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3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3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3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3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3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3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3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3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3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3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3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3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3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3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3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3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3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3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3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3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3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3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3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3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3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3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3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3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3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3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3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3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3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3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3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3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3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3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3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3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3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3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3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3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3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3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3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3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3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3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3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3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3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3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3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3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3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3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3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3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3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3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3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3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3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3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3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3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3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3" name="Google Shape;4703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4" name="Google Shape;4704;p23"/>
          <p:cNvSpPr txBox="1">
            <a:spLocks noGrp="1"/>
          </p:cNvSpPr>
          <p:nvPr>
            <p:ph type="subTitle" idx="1"/>
          </p:nvPr>
        </p:nvSpPr>
        <p:spPr>
          <a:xfrm>
            <a:off x="1210638" y="2672100"/>
            <a:ext cx="26469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Siliguri"/>
              <a:buNone/>
              <a:defRPr sz="18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705" name="Google Shape;4705;p23"/>
          <p:cNvSpPr txBox="1">
            <a:spLocks noGrp="1"/>
          </p:cNvSpPr>
          <p:nvPr>
            <p:ph type="subTitle" idx="2"/>
          </p:nvPr>
        </p:nvSpPr>
        <p:spPr>
          <a:xfrm>
            <a:off x="5286462" y="2672100"/>
            <a:ext cx="26469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 Siliguri"/>
              <a:buNone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6" name="Google Shape;4706;p23"/>
          <p:cNvSpPr txBox="1">
            <a:spLocks noGrp="1"/>
          </p:cNvSpPr>
          <p:nvPr>
            <p:ph type="subTitle" idx="3"/>
          </p:nvPr>
        </p:nvSpPr>
        <p:spPr>
          <a:xfrm>
            <a:off x="949638" y="2933675"/>
            <a:ext cx="3168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7" name="Google Shape;4707;p23"/>
          <p:cNvSpPr txBox="1">
            <a:spLocks noGrp="1"/>
          </p:cNvSpPr>
          <p:nvPr>
            <p:ph type="subTitle" idx="4"/>
          </p:nvPr>
        </p:nvSpPr>
        <p:spPr>
          <a:xfrm>
            <a:off x="5025462" y="2933675"/>
            <a:ext cx="3168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8" name="Google Shape;4708;p23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9" name="Google Shape;4709;p23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5">
  <p:cSld name="TITLE_AND_BODY_1_1_1">
    <p:spTree>
      <p:nvGrpSpPr>
        <p:cNvPr id="1" name="Shape 4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" name="Google Shape;4716;p25"/>
          <p:cNvSpPr txBox="1">
            <a:spLocks noGrp="1"/>
          </p:cNvSpPr>
          <p:nvPr>
            <p:ph type="body" idx="1"/>
          </p:nvPr>
        </p:nvSpPr>
        <p:spPr>
          <a:xfrm>
            <a:off x="1056300" y="2893273"/>
            <a:ext cx="70314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17" name="Google Shape;4717;p25"/>
          <p:cNvSpPr txBox="1">
            <a:spLocks noGrp="1"/>
          </p:cNvSpPr>
          <p:nvPr>
            <p:ph type="subTitle" idx="2"/>
          </p:nvPr>
        </p:nvSpPr>
        <p:spPr>
          <a:xfrm>
            <a:off x="2980175" y="1350225"/>
            <a:ext cx="3913500" cy="8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8" name="Google Shape;4718;p25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19" name="Google Shape;4719;p25"/>
          <p:cNvGrpSpPr/>
          <p:nvPr/>
        </p:nvGrpSpPr>
        <p:grpSpPr>
          <a:xfrm>
            <a:off x="-261050" y="98419"/>
            <a:ext cx="9346260" cy="4946659"/>
            <a:chOff x="-261050" y="98419"/>
            <a:chExt cx="9346260" cy="4946659"/>
          </a:xfrm>
        </p:grpSpPr>
        <p:sp>
          <p:nvSpPr>
            <p:cNvPr id="4720" name="Google Shape;4720;p25"/>
            <p:cNvSpPr/>
            <p:nvPr/>
          </p:nvSpPr>
          <p:spPr>
            <a:xfrm>
              <a:off x="-261050" y="639850"/>
              <a:ext cx="975000" cy="3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5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5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5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5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5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5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5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5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5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5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5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5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5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5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5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5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5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5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5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5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5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5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5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5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5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5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5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5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5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5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5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5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5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5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5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5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5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5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5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5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5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5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5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5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5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5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5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5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5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5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5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5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5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5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5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5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5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5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5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5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5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5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5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5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5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5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5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5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5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5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5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5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5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5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5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5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5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5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5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5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5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5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5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5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5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5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5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5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5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5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re columns 1">
  <p:cSld name="TITLE_AND_BODY_2_2">
    <p:spTree>
      <p:nvGrpSpPr>
        <p:cNvPr id="1" name="Shape 4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2" name="Google Shape;4832;p26"/>
          <p:cNvGrpSpPr/>
          <p:nvPr/>
        </p:nvGrpSpPr>
        <p:grpSpPr>
          <a:xfrm>
            <a:off x="58777" y="2651177"/>
            <a:ext cx="9026046" cy="2393902"/>
            <a:chOff x="58777" y="2651177"/>
            <a:chExt cx="9026046" cy="2393902"/>
          </a:xfrm>
        </p:grpSpPr>
        <p:sp>
          <p:nvSpPr>
            <p:cNvPr id="4833" name="Google Shape;4833;p26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6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6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6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6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6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6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6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6"/>
            <p:cNvSpPr/>
            <p:nvPr/>
          </p:nvSpPr>
          <p:spPr>
            <a:xfrm>
              <a:off x="4188320" y="2757554"/>
              <a:ext cx="250428" cy="22478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6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6"/>
            <p:cNvSpPr/>
            <p:nvPr/>
          </p:nvSpPr>
          <p:spPr>
            <a:xfrm>
              <a:off x="3163708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6"/>
            <p:cNvSpPr/>
            <p:nvPr/>
          </p:nvSpPr>
          <p:spPr>
            <a:xfrm>
              <a:off x="3575411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6"/>
            <p:cNvSpPr/>
            <p:nvPr/>
          </p:nvSpPr>
          <p:spPr>
            <a:xfrm>
              <a:off x="2138741" y="2757554"/>
              <a:ext cx="250783" cy="22478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6"/>
            <p:cNvSpPr/>
            <p:nvPr/>
          </p:nvSpPr>
          <p:spPr>
            <a:xfrm>
              <a:off x="2550799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6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6"/>
            <p:cNvSpPr/>
            <p:nvPr/>
          </p:nvSpPr>
          <p:spPr>
            <a:xfrm>
              <a:off x="1526186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6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6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1" name="Google Shape;4851;p26"/>
            <p:cNvGrpSpPr/>
            <p:nvPr/>
          </p:nvGrpSpPr>
          <p:grpSpPr>
            <a:xfrm>
              <a:off x="58777" y="3172611"/>
              <a:ext cx="9026046" cy="1872467"/>
              <a:chOff x="58777" y="3172611"/>
              <a:chExt cx="9026046" cy="1872467"/>
            </a:xfrm>
          </p:grpSpPr>
          <p:sp>
            <p:nvSpPr>
              <p:cNvPr id="4852" name="Google Shape;4852;p26"/>
              <p:cNvSpPr/>
              <p:nvPr/>
            </p:nvSpPr>
            <p:spPr>
              <a:xfrm>
                <a:off x="8256031" y="3173385"/>
                <a:ext cx="349902" cy="435733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09" extrusionOk="0">
                    <a:moveTo>
                      <a:pt x="4164" y="411"/>
                    </a:moveTo>
                    <a:cubicBezTo>
                      <a:pt x="4452" y="411"/>
                      <a:pt x="4735" y="584"/>
                      <a:pt x="4787" y="970"/>
                    </a:cubicBezTo>
                    <a:cubicBezTo>
                      <a:pt x="4823" y="1172"/>
                      <a:pt x="4763" y="1363"/>
                      <a:pt x="4632" y="1518"/>
                    </a:cubicBezTo>
                    <a:lnTo>
                      <a:pt x="3846" y="1661"/>
                    </a:lnTo>
                    <a:cubicBezTo>
                      <a:pt x="3668" y="1565"/>
                      <a:pt x="3549" y="1399"/>
                      <a:pt x="3513" y="1208"/>
                    </a:cubicBezTo>
                    <a:cubicBezTo>
                      <a:pt x="3398" y="708"/>
                      <a:pt x="3786" y="411"/>
                      <a:pt x="4164" y="411"/>
                    </a:cubicBezTo>
                    <a:close/>
                    <a:moveTo>
                      <a:pt x="7873" y="2721"/>
                    </a:moveTo>
                    <a:cubicBezTo>
                      <a:pt x="8128" y="2721"/>
                      <a:pt x="8353" y="2900"/>
                      <a:pt x="8395" y="3161"/>
                    </a:cubicBezTo>
                    <a:lnTo>
                      <a:pt x="9788" y="10745"/>
                    </a:lnTo>
                    <a:cubicBezTo>
                      <a:pt x="9847" y="11043"/>
                      <a:pt x="9645" y="11328"/>
                      <a:pt x="9347" y="11376"/>
                    </a:cubicBezTo>
                    <a:lnTo>
                      <a:pt x="3072" y="12519"/>
                    </a:lnTo>
                    <a:cubicBezTo>
                      <a:pt x="3042" y="12524"/>
                      <a:pt x="3012" y="12526"/>
                      <a:pt x="2981" y="12526"/>
                    </a:cubicBezTo>
                    <a:cubicBezTo>
                      <a:pt x="2719" y="12526"/>
                      <a:pt x="2484" y="12344"/>
                      <a:pt x="2441" y="12067"/>
                    </a:cubicBezTo>
                    <a:lnTo>
                      <a:pt x="1060" y="4506"/>
                    </a:lnTo>
                    <a:cubicBezTo>
                      <a:pt x="1001" y="4209"/>
                      <a:pt x="1203" y="3923"/>
                      <a:pt x="1501" y="3863"/>
                    </a:cubicBezTo>
                    <a:lnTo>
                      <a:pt x="2251" y="3732"/>
                    </a:lnTo>
                    <a:cubicBezTo>
                      <a:pt x="2282" y="3941"/>
                      <a:pt x="2470" y="4086"/>
                      <a:pt x="2668" y="4086"/>
                    </a:cubicBezTo>
                    <a:cubicBezTo>
                      <a:pt x="2696" y="4086"/>
                      <a:pt x="2723" y="4083"/>
                      <a:pt x="2751" y="4078"/>
                    </a:cubicBezTo>
                    <a:lnTo>
                      <a:pt x="6668" y="3375"/>
                    </a:lnTo>
                    <a:cubicBezTo>
                      <a:pt x="6906" y="3327"/>
                      <a:pt x="7061" y="3101"/>
                      <a:pt x="7013" y="2863"/>
                    </a:cubicBezTo>
                    <a:lnTo>
                      <a:pt x="7764" y="2732"/>
                    </a:lnTo>
                    <a:cubicBezTo>
                      <a:pt x="7800" y="2725"/>
                      <a:pt x="7837" y="2721"/>
                      <a:pt x="7873" y="2721"/>
                    </a:cubicBezTo>
                    <a:close/>
                    <a:moveTo>
                      <a:pt x="4154" y="0"/>
                    </a:moveTo>
                    <a:cubicBezTo>
                      <a:pt x="4004" y="0"/>
                      <a:pt x="3851" y="32"/>
                      <a:pt x="3704" y="101"/>
                    </a:cubicBezTo>
                    <a:cubicBezTo>
                      <a:pt x="3061" y="387"/>
                      <a:pt x="2858" y="1208"/>
                      <a:pt x="3299" y="1756"/>
                    </a:cubicBezTo>
                    <a:lnTo>
                      <a:pt x="2513" y="1911"/>
                    </a:lnTo>
                    <a:cubicBezTo>
                      <a:pt x="2203" y="1970"/>
                      <a:pt x="1989" y="2280"/>
                      <a:pt x="2049" y="2589"/>
                    </a:cubicBezTo>
                    <a:lnTo>
                      <a:pt x="2096" y="2875"/>
                    </a:lnTo>
                    <a:lnTo>
                      <a:pt x="810" y="3101"/>
                    </a:lnTo>
                    <a:cubicBezTo>
                      <a:pt x="322" y="3196"/>
                      <a:pt x="1" y="3661"/>
                      <a:pt x="96" y="4149"/>
                    </a:cubicBezTo>
                    <a:lnTo>
                      <a:pt x="1668" y="12769"/>
                    </a:lnTo>
                    <a:cubicBezTo>
                      <a:pt x="1753" y="13205"/>
                      <a:pt x="2123" y="13509"/>
                      <a:pt x="2549" y="13509"/>
                    </a:cubicBezTo>
                    <a:cubicBezTo>
                      <a:pt x="2600" y="13509"/>
                      <a:pt x="2652" y="13504"/>
                      <a:pt x="2703" y="13495"/>
                    </a:cubicBezTo>
                    <a:lnTo>
                      <a:pt x="10038" y="12150"/>
                    </a:lnTo>
                    <a:cubicBezTo>
                      <a:pt x="10526" y="12055"/>
                      <a:pt x="10847" y="11590"/>
                      <a:pt x="10752" y="11114"/>
                    </a:cubicBezTo>
                    <a:lnTo>
                      <a:pt x="9180" y="2482"/>
                    </a:lnTo>
                    <a:cubicBezTo>
                      <a:pt x="9106" y="2046"/>
                      <a:pt x="8727" y="1743"/>
                      <a:pt x="8299" y="1743"/>
                    </a:cubicBezTo>
                    <a:cubicBezTo>
                      <a:pt x="8248" y="1743"/>
                      <a:pt x="8196" y="1747"/>
                      <a:pt x="8145" y="1756"/>
                    </a:cubicBezTo>
                    <a:lnTo>
                      <a:pt x="6871" y="1994"/>
                    </a:lnTo>
                    <a:lnTo>
                      <a:pt x="6811" y="1720"/>
                    </a:lnTo>
                    <a:cubicBezTo>
                      <a:pt x="6758" y="1435"/>
                      <a:pt x="6518" y="1234"/>
                      <a:pt x="6240" y="1234"/>
                    </a:cubicBezTo>
                    <a:cubicBezTo>
                      <a:pt x="6204" y="1234"/>
                      <a:pt x="6169" y="1237"/>
                      <a:pt x="6132" y="1244"/>
                    </a:cubicBezTo>
                    <a:lnTo>
                      <a:pt x="5180" y="1411"/>
                    </a:lnTo>
                    <a:cubicBezTo>
                      <a:pt x="5239" y="1244"/>
                      <a:pt x="5251" y="1065"/>
                      <a:pt x="5216" y="899"/>
                    </a:cubicBezTo>
                    <a:cubicBezTo>
                      <a:pt x="5115" y="358"/>
                      <a:pt x="4654" y="0"/>
                      <a:pt x="415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6"/>
              <p:cNvSpPr/>
              <p:nvPr/>
            </p:nvSpPr>
            <p:spPr>
              <a:xfrm>
                <a:off x="8318251" y="332975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2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5" y="634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6"/>
              <p:cNvSpPr/>
              <p:nvPr/>
            </p:nvSpPr>
            <p:spPr>
              <a:xfrm>
                <a:off x="8386373" y="3314791"/>
                <a:ext cx="125214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62" extrusionOk="0">
                    <a:moveTo>
                      <a:pt x="3273" y="0"/>
                    </a:moveTo>
                    <a:cubicBezTo>
                      <a:pt x="3234" y="0"/>
                      <a:pt x="3194" y="5"/>
                      <a:pt x="3151" y="15"/>
                    </a:cubicBezTo>
                    <a:lnTo>
                      <a:pt x="555" y="491"/>
                    </a:lnTo>
                    <a:cubicBezTo>
                      <a:pt x="1" y="580"/>
                      <a:pt x="108" y="1362"/>
                      <a:pt x="597" y="1362"/>
                    </a:cubicBezTo>
                    <a:cubicBezTo>
                      <a:pt x="633" y="1362"/>
                      <a:pt x="671" y="1357"/>
                      <a:pt x="710" y="1349"/>
                    </a:cubicBezTo>
                    <a:lnTo>
                      <a:pt x="3306" y="872"/>
                    </a:lnTo>
                    <a:cubicBezTo>
                      <a:pt x="3881" y="817"/>
                      <a:pt x="3778" y="0"/>
                      <a:pt x="327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6"/>
              <p:cNvSpPr/>
              <p:nvPr/>
            </p:nvSpPr>
            <p:spPr>
              <a:xfrm>
                <a:off x="8330927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6"/>
              <p:cNvSpPr/>
              <p:nvPr/>
            </p:nvSpPr>
            <p:spPr>
              <a:xfrm>
                <a:off x="8400436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6"/>
              <p:cNvSpPr/>
              <p:nvPr/>
            </p:nvSpPr>
            <p:spPr>
              <a:xfrm>
                <a:off x="8344377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6"/>
              <p:cNvSpPr/>
              <p:nvPr/>
            </p:nvSpPr>
            <p:spPr>
              <a:xfrm>
                <a:off x="8413983" y="3458777"/>
                <a:ext cx="121440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5" y="4"/>
                    </a:cubicBezTo>
                    <a:lnTo>
                      <a:pt x="509" y="480"/>
                    </a:lnTo>
                    <a:cubicBezTo>
                      <a:pt x="1" y="619"/>
                      <a:pt x="120" y="1351"/>
                      <a:pt x="617" y="1351"/>
                    </a:cubicBezTo>
                    <a:cubicBezTo>
                      <a:pt x="632" y="1351"/>
                      <a:pt x="648" y="1351"/>
                      <a:pt x="664" y="1349"/>
                    </a:cubicBezTo>
                    <a:lnTo>
                      <a:pt x="3259" y="873"/>
                    </a:lnTo>
                    <a:cubicBezTo>
                      <a:pt x="3764" y="735"/>
                      <a:pt x="3650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6"/>
              <p:cNvSpPr/>
              <p:nvPr/>
            </p:nvSpPr>
            <p:spPr>
              <a:xfrm>
                <a:off x="8288286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lnTo>
                      <a:pt x="775" y="1989"/>
                    </a:ln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4" y="6947"/>
                      <a:pt x="5841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6"/>
              <p:cNvSpPr/>
              <p:nvPr/>
            </p:nvSpPr>
            <p:spPr>
              <a:xfrm>
                <a:off x="8756435" y="3300663"/>
                <a:ext cx="195885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32" extrusionOk="0">
                    <a:moveTo>
                      <a:pt x="3596" y="1"/>
                    </a:moveTo>
                    <a:lnTo>
                      <a:pt x="1203" y="1632"/>
                    </a:lnTo>
                    <a:cubicBezTo>
                      <a:pt x="239" y="2275"/>
                      <a:pt x="1" y="3584"/>
                      <a:pt x="655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1" y="5632"/>
                    </a:cubicBezTo>
                    <a:cubicBezTo>
                      <a:pt x="2915" y="5632"/>
                      <a:pt x="3322" y="5516"/>
                      <a:pt x="3680" y="5275"/>
                    </a:cubicBezTo>
                    <a:lnTo>
                      <a:pt x="6073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6"/>
              <p:cNvSpPr/>
              <p:nvPr/>
            </p:nvSpPr>
            <p:spPr>
              <a:xfrm>
                <a:off x="8888938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4" y="3354"/>
                      <a:pt x="6072" y="2044"/>
                      <a:pt x="5429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6"/>
              <p:cNvSpPr/>
              <p:nvPr/>
            </p:nvSpPr>
            <p:spPr>
              <a:xfrm>
                <a:off x="8698827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10" y="7199"/>
                      <a:pt x="10442" y="7007"/>
                    </a:cubicBezTo>
                    <a:lnTo>
                      <a:pt x="10692" y="5042"/>
                    </a:lnTo>
                    <a:cubicBezTo>
                      <a:pt x="10728" y="4840"/>
                      <a:pt x="10585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2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6"/>
              <p:cNvSpPr/>
              <p:nvPr/>
            </p:nvSpPr>
            <p:spPr>
              <a:xfrm>
                <a:off x="8256418" y="4197223"/>
                <a:ext cx="349515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521" extrusionOk="0">
                    <a:moveTo>
                      <a:pt x="4145" y="435"/>
                    </a:moveTo>
                    <a:cubicBezTo>
                      <a:pt x="4431" y="435"/>
                      <a:pt x="4712" y="608"/>
                      <a:pt x="4763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22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5" y="435"/>
                    </a:cubicBezTo>
                    <a:close/>
                    <a:moveTo>
                      <a:pt x="7848" y="2746"/>
                    </a:moveTo>
                    <a:cubicBezTo>
                      <a:pt x="8111" y="2746"/>
                      <a:pt x="8330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21" y="11352"/>
                      <a:pt x="9323" y="11400"/>
                    </a:cubicBezTo>
                    <a:lnTo>
                      <a:pt x="3060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29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1" y="4119"/>
                      <a:pt x="2739" y="4113"/>
                    </a:cubicBezTo>
                    <a:lnTo>
                      <a:pt x="6656" y="3399"/>
                    </a:lnTo>
                    <a:cubicBezTo>
                      <a:pt x="6882" y="3351"/>
                      <a:pt x="7049" y="3125"/>
                      <a:pt x="7001" y="2887"/>
                    </a:cubicBezTo>
                    <a:lnTo>
                      <a:pt x="7740" y="2756"/>
                    </a:lnTo>
                    <a:cubicBezTo>
                      <a:pt x="7776" y="2749"/>
                      <a:pt x="7812" y="2746"/>
                      <a:pt x="7848" y="2746"/>
                    </a:cubicBezTo>
                    <a:close/>
                    <a:moveTo>
                      <a:pt x="4134" y="0"/>
                    </a:moveTo>
                    <a:cubicBezTo>
                      <a:pt x="4070" y="0"/>
                      <a:pt x="4006" y="6"/>
                      <a:pt x="3942" y="18"/>
                    </a:cubicBezTo>
                    <a:cubicBezTo>
                      <a:pt x="3334" y="125"/>
                      <a:pt x="2941" y="708"/>
                      <a:pt x="3072" y="1303"/>
                    </a:cubicBezTo>
                    <a:cubicBezTo>
                      <a:pt x="3096" y="1482"/>
                      <a:pt x="3168" y="1637"/>
                      <a:pt x="3287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41" y="13218"/>
                      <a:pt x="2111" y="13520"/>
                      <a:pt x="2537" y="13520"/>
                    </a:cubicBezTo>
                    <a:cubicBezTo>
                      <a:pt x="2588" y="13520"/>
                      <a:pt x="2639" y="13516"/>
                      <a:pt x="2691" y="13507"/>
                    </a:cubicBezTo>
                    <a:lnTo>
                      <a:pt x="10026" y="12162"/>
                    </a:lnTo>
                    <a:cubicBezTo>
                      <a:pt x="10514" y="12079"/>
                      <a:pt x="10835" y="11602"/>
                      <a:pt x="10752" y="11126"/>
                    </a:cubicBezTo>
                    <a:lnTo>
                      <a:pt x="9168" y="2494"/>
                    </a:lnTo>
                    <a:cubicBezTo>
                      <a:pt x="9095" y="2064"/>
                      <a:pt x="8725" y="1763"/>
                      <a:pt x="8304" y="1763"/>
                    </a:cubicBezTo>
                    <a:cubicBezTo>
                      <a:pt x="8248" y="1763"/>
                      <a:pt x="8190" y="1768"/>
                      <a:pt x="8133" y="1780"/>
                    </a:cubicBezTo>
                    <a:lnTo>
                      <a:pt x="6859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0" y="1249"/>
                      <a:pt x="6151" y="1251"/>
                      <a:pt x="6120" y="1256"/>
                    </a:cubicBezTo>
                    <a:lnTo>
                      <a:pt x="5168" y="1434"/>
                    </a:lnTo>
                    <a:cubicBezTo>
                      <a:pt x="5227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3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6"/>
              <p:cNvSpPr/>
              <p:nvPr/>
            </p:nvSpPr>
            <p:spPr>
              <a:xfrm>
                <a:off x="8318251" y="435446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2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4" y="1545"/>
                      <a:pt x="1864" y="1142"/>
                      <a:pt x="1775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6"/>
              <p:cNvSpPr/>
              <p:nvPr/>
            </p:nvSpPr>
            <p:spPr>
              <a:xfrm>
                <a:off x="838692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48" y="1"/>
                    </a:moveTo>
                    <a:cubicBezTo>
                      <a:pt x="3212" y="1"/>
                      <a:pt x="3174" y="5"/>
                      <a:pt x="3134" y="14"/>
                    </a:cubicBezTo>
                    <a:lnTo>
                      <a:pt x="538" y="478"/>
                    </a:lnTo>
                    <a:cubicBezTo>
                      <a:pt x="0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4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6"/>
              <p:cNvSpPr/>
              <p:nvPr/>
            </p:nvSpPr>
            <p:spPr>
              <a:xfrm>
                <a:off x="8330927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6"/>
              <p:cNvSpPr/>
              <p:nvPr/>
            </p:nvSpPr>
            <p:spPr>
              <a:xfrm>
                <a:off x="8400436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6"/>
              <p:cNvSpPr/>
              <p:nvPr/>
            </p:nvSpPr>
            <p:spPr>
              <a:xfrm>
                <a:off x="8344377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10" y="268"/>
                      <a:pt x="1378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6"/>
              <p:cNvSpPr/>
              <p:nvPr/>
            </p:nvSpPr>
            <p:spPr>
              <a:xfrm>
                <a:off x="8413822" y="4483357"/>
                <a:ext cx="122246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10" y="5"/>
                    </a:cubicBezTo>
                    <a:lnTo>
                      <a:pt x="514" y="481"/>
                    </a:lnTo>
                    <a:cubicBezTo>
                      <a:pt x="1" y="606"/>
                      <a:pt x="110" y="1355"/>
                      <a:pt x="602" y="1355"/>
                    </a:cubicBezTo>
                    <a:cubicBezTo>
                      <a:pt x="623" y="1355"/>
                      <a:pt x="646" y="1353"/>
                      <a:pt x="669" y="1350"/>
                    </a:cubicBezTo>
                    <a:lnTo>
                      <a:pt x="3264" y="886"/>
                    </a:lnTo>
                    <a:cubicBezTo>
                      <a:pt x="3789" y="749"/>
                      <a:pt x="366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6"/>
              <p:cNvSpPr/>
              <p:nvPr/>
            </p:nvSpPr>
            <p:spPr>
              <a:xfrm>
                <a:off x="8287157" y="4806940"/>
                <a:ext cx="250396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3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12" y="5498"/>
                      <a:pt x="2012" y="6439"/>
                    </a:cubicBezTo>
                    <a:cubicBezTo>
                      <a:pt x="2576" y="6793"/>
                      <a:pt x="3206" y="6963"/>
                      <a:pt x="3829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6"/>
              <p:cNvSpPr/>
              <p:nvPr/>
            </p:nvSpPr>
            <p:spPr>
              <a:xfrm>
                <a:off x="8756435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63" y="5316"/>
                      <a:pt x="1827" y="5640"/>
                      <a:pt x="2502" y="5640"/>
                    </a:cubicBezTo>
                    <a:cubicBezTo>
                      <a:pt x="2909" y="5640"/>
                      <a:pt x="3321" y="5522"/>
                      <a:pt x="3680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6"/>
              <p:cNvSpPr/>
              <p:nvPr/>
            </p:nvSpPr>
            <p:spPr>
              <a:xfrm>
                <a:off x="8888938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4" y="3354"/>
                      <a:pt x="6072" y="2045"/>
                      <a:pt x="5429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6"/>
              <p:cNvSpPr/>
              <p:nvPr/>
            </p:nvSpPr>
            <p:spPr>
              <a:xfrm>
                <a:off x="8698827" y="4700401"/>
                <a:ext cx="346064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2" y="3813"/>
                    </a:lnTo>
                    <a:lnTo>
                      <a:pt x="703" y="3348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6"/>
                    </a:lnTo>
                    <a:cubicBezTo>
                      <a:pt x="1" y="5849"/>
                      <a:pt x="143" y="6027"/>
                      <a:pt x="346" y="6063"/>
                    </a:cubicBezTo>
                    <a:lnTo>
                      <a:pt x="3822" y="6527"/>
                    </a:lnTo>
                    <a:lnTo>
                      <a:pt x="3370" y="10004"/>
                    </a:lnTo>
                    <a:cubicBezTo>
                      <a:pt x="3334" y="10206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4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85"/>
                    </a:lnTo>
                    <a:lnTo>
                      <a:pt x="10026" y="7337"/>
                    </a:lnTo>
                    <a:cubicBezTo>
                      <a:pt x="10040" y="7339"/>
                      <a:pt x="10055" y="7340"/>
                      <a:pt x="10070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2"/>
                    </a:cubicBezTo>
                    <a:lnTo>
                      <a:pt x="6894" y="4170"/>
                    </a:lnTo>
                    <a:lnTo>
                      <a:pt x="7359" y="681"/>
                    </a:lnTo>
                    <a:cubicBezTo>
                      <a:pt x="7382" y="479"/>
                      <a:pt x="7240" y="300"/>
                      <a:pt x="7037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6"/>
              <p:cNvSpPr/>
              <p:nvPr/>
            </p:nvSpPr>
            <p:spPr>
              <a:xfrm>
                <a:off x="7231418" y="3172611"/>
                <a:ext cx="350289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3533" extrusionOk="0">
                    <a:moveTo>
                      <a:pt x="4159" y="435"/>
                    </a:moveTo>
                    <a:cubicBezTo>
                      <a:pt x="4447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7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3" y="2745"/>
                    </a:moveTo>
                    <a:cubicBezTo>
                      <a:pt x="8128" y="2745"/>
                      <a:pt x="8353" y="2924"/>
                      <a:pt x="8395" y="3185"/>
                    </a:cubicBezTo>
                    <a:lnTo>
                      <a:pt x="9788" y="10769"/>
                    </a:lnTo>
                    <a:cubicBezTo>
                      <a:pt x="9835" y="11067"/>
                      <a:pt x="9645" y="11352"/>
                      <a:pt x="9335" y="11400"/>
                    </a:cubicBezTo>
                    <a:lnTo>
                      <a:pt x="3073" y="12543"/>
                    </a:lnTo>
                    <a:cubicBezTo>
                      <a:pt x="3038" y="12550"/>
                      <a:pt x="3003" y="12553"/>
                      <a:pt x="2968" y="12553"/>
                    </a:cubicBezTo>
                    <a:cubicBezTo>
                      <a:pt x="2711" y="12553"/>
                      <a:pt x="2484" y="12364"/>
                      <a:pt x="2442" y="12091"/>
                    </a:cubicBezTo>
                    <a:lnTo>
                      <a:pt x="1060" y="4530"/>
                    </a:lnTo>
                    <a:cubicBezTo>
                      <a:pt x="1001" y="4233"/>
                      <a:pt x="1203" y="3947"/>
                      <a:pt x="1501" y="3887"/>
                    </a:cubicBezTo>
                    <a:lnTo>
                      <a:pt x="2251" y="3756"/>
                    </a:lnTo>
                    <a:cubicBezTo>
                      <a:pt x="2282" y="3965"/>
                      <a:pt x="2461" y="4110"/>
                      <a:pt x="2665" y="4110"/>
                    </a:cubicBezTo>
                    <a:cubicBezTo>
                      <a:pt x="2693" y="4110"/>
                      <a:pt x="2722" y="4107"/>
                      <a:pt x="2751" y="4102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4" y="2887"/>
                    </a:cubicBezTo>
                    <a:lnTo>
                      <a:pt x="7764" y="2756"/>
                    </a:lnTo>
                    <a:cubicBezTo>
                      <a:pt x="7800" y="2749"/>
                      <a:pt x="7837" y="2745"/>
                      <a:pt x="7873" y="2745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4" y="708"/>
                      <a:pt x="3073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30" y="13533"/>
                      <a:pt x="2552" y="13533"/>
                    </a:cubicBezTo>
                    <a:cubicBezTo>
                      <a:pt x="2602" y="13533"/>
                      <a:pt x="2653" y="13528"/>
                      <a:pt x="2704" y="13519"/>
                    </a:cubicBezTo>
                    <a:lnTo>
                      <a:pt x="10050" y="12174"/>
                    </a:lnTo>
                    <a:cubicBezTo>
                      <a:pt x="10538" y="12079"/>
                      <a:pt x="10859" y="11614"/>
                      <a:pt x="10764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9" y="1767"/>
                    </a:cubicBezTo>
                    <a:cubicBezTo>
                      <a:pt x="8248" y="1767"/>
                      <a:pt x="8197" y="1771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9" y="1258"/>
                      <a:pt x="6237" y="1258"/>
                    </a:cubicBezTo>
                    <a:cubicBezTo>
                      <a:pt x="6202" y="1258"/>
                      <a:pt x="6167" y="1261"/>
                      <a:pt x="6133" y="1268"/>
                    </a:cubicBezTo>
                    <a:lnTo>
                      <a:pt x="5180" y="1435"/>
                    </a:lnTo>
                    <a:cubicBezTo>
                      <a:pt x="5240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6"/>
              <p:cNvSpPr/>
              <p:nvPr/>
            </p:nvSpPr>
            <p:spPr>
              <a:xfrm>
                <a:off x="7293638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4" y="4"/>
                      <a:pt x="870" y="11"/>
                    </a:cubicBezTo>
                    <a:cubicBezTo>
                      <a:pt x="191" y="130"/>
                      <a:pt x="1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6"/>
              <p:cNvSpPr/>
              <p:nvPr/>
            </p:nvSpPr>
            <p:spPr>
              <a:xfrm>
                <a:off x="7361406" y="3314791"/>
                <a:ext cx="125569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67" y="491"/>
                    </a:lnTo>
                    <a:cubicBezTo>
                      <a:pt x="0" y="569"/>
                      <a:pt x="107" y="1361"/>
                      <a:pt x="607" y="1361"/>
                    </a:cubicBezTo>
                    <a:cubicBezTo>
                      <a:pt x="643" y="1361"/>
                      <a:pt x="681" y="1357"/>
                      <a:pt x="721" y="1349"/>
                    </a:cubicBezTo>
                    <a:lnTo>
                      <a:pt x="3317" y="872"/>
                    </a:lnTo>
                    <a:cubicBezTo>
                      <a:pt x="3892" y="817"/>
                      <a:pt x="3789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6"/>
              <p:cNvSpPr/>
              <p:nvPr/>
            </p:nvSpPr>
            <p:spPr>
              <a:xfrm>
                <a:off x="7306314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6"/>
              <p:cNvSpPr/>
              <p:nvPr/>
            </p:nvSpPr>
            <p:spPr>
              <a:xfrm>
                <a:off x="7375824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6"/>
              <p:cNvSpPr/>
              <p:nvPr/>
            </p:nvSpPr>
            <p:spPr>
              <a:xfrm>
                <a:off x="7319765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6"/>
              <p:cNvSpPr/>
              <p:nvPr/>
            </p:nvSpPr>
            <p:spPr>
              <a:xfrm>
                <a:off x="7389371" y="3458810"/>
                <a:ext cx="121537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1351" extrusionOk="0">
                    <a:moveTo>
                      <a:pt x="3152" y="1"/>
                    </a:moveTo>
                    <a:cubicBezTo>
                      <a:pt x="3136" y="1"/>
                      <a:pt x="3121" y="2"/>
                      <a:pt x="3105" y="3"/>
                    </a:cubicBezTo>
                    <a:lnTo>
                      <a:pt x="509" y="479"/>
                    </a:lnTo>
                    <a:cubicBezTo>
                      <a:pt x="1" y="618"/>
                      <a:pt x="109" y="1350"/>
                      <a:pt x="616" y="1350"/>
                    </a:cubicBezTo>
                    <a:cubicBezTo>
                      <a:pt x="632" y="1350"/>
                      <a:pt x="648" y="1350"/>
                      <a:pt x="664" y="1348"/>
                    </a:cubicBezTo>
                    <a:lnTo>
                      <a:pt x="3260" y="872"/>
                    </a:lnTo>
                    <a:cubicBezTo>
                      <a:pt x="3768" y="733"/>
                      <a:pt x="3648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6"/>
              <p:cNvSpPr/>
              <p:nvPr/>
            </p:nvSpPr>
            <p:spPr>
              <a:xfrm>
                <a:off x="7262544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5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3" y="6948"/>
                      <a:pt x="3839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6"/>
              <p:cNvSpPr/>
              <p:nvPr/>
            </p:nvSpPr>
            <p:spPr>
              <a:xfrm>
                <a:off x="7731435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67" y="4549"/>
                    </a:cubicBezTo>
                    <a:lnTo>
                      <a:pt x="775" y="4715"/>
                    </a:lnTo>
                    <a:cubicBezTo>
                      <a:pt x="1184" y="5311"/>
                      <a:pt x="1849" y="5632"/>
                      <a:pt x="2526" y="5632"/>
                    </a:cubicBezTo>
                    <a:cubicBezTo>
                      <a:pt x="2932" y="5632"/>
                      <a:pt x="3342" y="5516"/>
                      <a:pt x="3704" y="5275"/>
                    </a:cubicBezTo>
                    <a:lnTo>
                      <a:pt x="6085" y="3644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6"/>
              <p:cNvSpPr/>
              <p:nvPr/>
            </p:nvSpPr>
            <p:spPr>
              <a:xfrm>
                <a:off x="7864326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30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6"/>
              <p:cNvSpPr/>
              <p:nvPr/>
            </p:nvSpPr>
            <p:spPr>
              <a:xfrm>
                <a:off x="7674215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9" y="3337"/>
                    </a:cubicBezTo>
                    <a:cubicBezTo>
                      <a:pt x="475" y="3337"/>
                      <a:pt x="320" y="3473"/>
                      <a:pt x="286" y="3661"/>
                    </a:cubicBezTo>
                    <a:lnTo>
                      <a:pt x="36" y="5638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46" y="6054"/>
                    </a:lnTo>
                    <a:lnTo>
                      <a:pt x="3823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09" y="7199"/>
                      <a:pt x="10431" y="7007"/>
                    </a:cubicBezTo>
                    <a:lnTo>
                      <a:pt x="10693" y="5042"/>
                    </a:lnTo>
                    <a:cubicBezTo>
                      <a:pt x="10728" y="4840"/>
                      <a:pt x="10573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82"/>
                      <a:pt x="7240" y="292"/>
                      <a:pt x="7037" y="268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6"/>
              <p:cNvSpPr/>
              <p:nvPr/>
            </p:nvSpPr>
            <p:spPr>
              <a:xfrm>
                <a:off x="7231805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47" y="435"/>
                    </a:moveTo>
                    <a:cubicBezTo>
                      <a:pt x="4435" y="435"/>
                      <a:pt x="4718" y="608"/>
                      <a:pt x="4775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35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7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1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33" y="11340"/>
                      <a:pt x="9323" y="11400"/>
                    </a:cubicBezTo>
                    <a:lnTo>
                      <a:pt x="3061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30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2" y="4119"/>
                      <a:pt x="2739" y="4113"/>
                    </a:cubicBezTo>
                    <a:lnTo>
                      <a:pt x="6656" y="3399"/>
                    </a:lnTo>
                    <a:cubicBezTo>
                      <a:pt x="6894" y="3351"/>
                      <a:pt x="7049" y="3125"/>
                      <a:pt x="7002" y="2887"/>
                    </a:cubicBezTo>
                    <a:lnTo>
                      <a:pt x="7752" y="2756"/>
                    </a:lnTo>
                    <a:cubicBezTo>
                      <a:pt x="7787" y="2749"/>
                      <a:pt x="7822" y="2746"/>
                      <a:pt x="7856" y="2746"/>
                    </a:cubicBezTo>
                    <a:close/>
                    <a:moveTo>
                      <a:pt x="4125" y="0"/>
                    </a:moveTo>
                    <a:cubicBezTo>
                      <a:pt x="4061" y="0"/>
                      <a:pt x="3996" y="6"/>
                      <a:pt x="3930" y="18"/>
                    </a:cubicBezTo>
                    <a:cubicBezTo>
                      <a:pt x="3334" y="125"/>
                      <a:pt x="2942" y="708"/>
                      <a:pt x="3061" y="1303"/>
                    </a:cubicBezTo>
                    <a:cubicBezTo>
                      <a:pt x="3096" y="1482"/>
                      <a:pt x="3168" y="1637"/>
                      <a:pt x="3275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30" y="13218"/>
                      <a:pt x="2118" y="13520"/>
                      <a:pt x="2540" y="13520"/>
                    </a:cubicBezTo>
                    <a:cubicBezTo>
                      <a:pt x="2590" y="13520"/>
                      <a:pt x="2641" y="13516"/>
                      <a:pt x="2692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096" y="2064"/>
                      <a:pt x="8726" y="1763"/>
                      <a:pt x="8305" y="1763"/>
                    </a:cubicBezTo>
                    <a:cubicBezTo>
                      <a:pt x="8248" y="1763"/>
                      <a:pt x="8191" y="1768"/>
                      <a:pt x="8133" y="1780"/>
                    </a:cubicBezTo>
                    <a:lnTo>
                      <a:pt x="6847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1" y="1249"/>
                      <a:pt x="6151" y="1251"/>
                      <a:pt x="6121" y="1256"/>
                    </a:cubicBezTo>
                    <a:lnTo>
                      <a:pt x="5168" y="1434"/>
                    </a:lnTo>
                    <a:cubicBezTo>
                      <a:pt x="5228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25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6"/>
              <p:cNvSpPr/>
              <p:nvPr/>
            </p:nvSpPr>
            <p:spPr>
              <a:xfrm>
                <a:off x="7293638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6"/>
              <p:cNvSpPr/>
              <p:nvPr/>
            </p:nvSpPr>
            <p:spPr>
              <a:xfrm>
                <a:off x="7361954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9" y="1"/>
                    </a:moveTo>
                    <a:cubicBezTo>
                      <a:pt x="3223" y="1"/>
                      <a:pt x="3185" y="5"/>
                      <a:pt x="3145" y="14"/>
                    </a:cubicBezTo>
                    <a:lnTo>
                      <a:pt x="3133" y="14"/>
                    </a:lnTo>
                    <a:lnTo>
                      <a:pt x="550" y="478"/>
                    </a:lnTo>
                    <a:cubicBezTo>
                      <a:pt x="0" y="579"/>
                      <a:pt x="116" y="1345"/>
                      <a:pt x="608" y="1345"/>
                    </a:cubicBezTo>
                    <a:cubicBezTo>
                      <a:pt x="639" y="1345"/>
                      <a:pt x="671" y="1342"/>
                      <a:pt x="704" y="1335"/>
                    </a:cubicBezTo>
                    <a:lnTo>
                      <a:pt x="3300" y="871"/>
                    </a:lnTo>
                    <a:cubicBezTo>
                      <a:pt x="3855" y="793"/>
                      <a:pt x="3758" y="1"/>
                      <a:pt x="3259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6"/>
              <p:cNvSpPr/>
              <p:nvPr/>
            </p:nvSpPr>
            <p:spPr>
              <a:xfrm>
                <a:off x="7306314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6"/>
              <p:cNvSpPr/>
              <p:nvPr/>
            </p:nvSpPr>
            <p:spPr>
              <a:xfrm>
                <a:off x="7375824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6"/>
              <p:cNvSpPr/>
              <p:nvPr/>
            </p:nvSpPr>
            <p:spPr>
              <a:xfrm>
                <a:off x="7319765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6"/>
              <p:cNvSpPr/>
              <p:nvPr/>
            </p:nvSpPr>
            <p:spPr>
              <a:xfrm>
                <a:off x="7388855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78" y="1"/>
                    </a:moveTo>
                    <a:cubicBezTo>
                      <a:pt x="3160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1" y="605"/>
                      <a:pt x="121" y="1354"/>
                      <a:pt x="613" y="1354"/>
                    </a:cubicBezTo>
                    <a:cubicBezTo>
                      <a:pt x="635" y="1354"/>
                      <a:pt x="657" y="1352"/>
                      <a:pt x="680" y="1349"/>
                    </a:cubicBezTo>
                    <a:lnTo>
                      <a:pt x="3276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6"/>
              <p:cNvSpPr/>
              <p:nvPr/>
            </p:nvSpPr>
            <p:spPr>
              <a:xfrm>
                <a:off x="7262544" y="4806843"/>
                <a:ext cx="250428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4" extrusionOk="0">
                    <a:moveTo>
                      <a:pt x="3934" y="1"/>
                    </a:moveTo>
                    <a:cubicBezTo>
                      <a:pt x="2900" y="1"/>
                      <a:pt x="1883" y="470"/>
                      <a:pt x="1215" y="1346"/>
                    </a:cubicBezTo>
                    <a:lnTo>
                      <a:pt x="6953" y="4978"/>
                    </a:lnTo>
                    <a:cubicBezTo>
                      <a:pt x="7763" y="3406"/>
                      <a:pt x="7251" y="1465"/>
                      <a:pt x="5751" y="525"/>
                    </a:cubicBezTo>
                    <a:cubicBezTo>
                      <a:pt x="5187" y="171"/>
                      <a:pt x="4557" y="1"/>
                      <a:pt x="3934" y="1"/>
                    </a:cubicBezTo>
                    <a:close/>
                    <a:moveTo>
                      <a:pt x="810" y="1989"/>
                    </a:moveTo>
                    <a:lnTo>
                      <a:pt x="810" y="1989"/>
                    </a:lnTo>
                    <a:cubicBezTo>
                      <a:pt x="0" y="3561"/>
                      <a:pt x="524" y="5490"/>
                      <a:pt x="2012" y="6430"/>
                    </a:cubicBezTo>
                    <a:cubicBezTo>
                      <a:pt x="2579" y="6790"/>
                      <a:pt x="3213" y="6963"/>
                      <a:pt x="3839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10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6"/>
              <p:cNvSpPr/>
              <p:nvPr/>
            </p:nvSpPr>
            <p:spPr>
              <a:xfrm>
                <a:off x="7731822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6"/>
              <p:cNvSpPr/>
              <p:nvPr/>
            </p:nvSpPr>
            <p:spPr>
              <a:xfrm>
                <a:off x="7864326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30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6"/>
              <p:cNvSpPr/>
              <p:nvPr/>
            </p:nvSpPr>
            <p:spPr>
              <a:xfrm>
                <a:off x="7674215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6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28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9" y="684"/>
                    </a:lnTo>
                    <a:cubicBezTo>
                      <a:pt x="7383" y="470"/>
                      <a:pt x="7240" y="291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6"/>
              <p:cNvSpPr/>
              <p:nvPr/>
            </p:nvSpPr>
            <p:spPr>
              <a:xfrm>
                <a:off x="6206806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61" y="2722"/>
                    </a:moveTo>
                    <a:cubicBezTo>
                      <a:pt x="8117" y="2722"/>
                      <a:pt x="8343" y="2901"/>
                      <a:pt x="8395" y="3162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4" y="12345"/>
                      <a:pt x="2442" y="12068"/>
                    </a:cubicBezTo>
                    <a:lnTo>
                      <a:pt x="1061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3" y="3942"/>
                      <a:pt x="2461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9" y="2726"/>
                      <a:pt x="7825" y="2722"/>
                      <a:pt x="7861" y="2722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8" y="7"/>
                      <a:pt x="3954" y="19"/>
                    </a:cubicBezTo>
                    <a:cubicBezTo>
                      <a:pt x="3358" y="126"/>
                      <a:pt x="2966" y="697"/>
                      <a:pt x="3073" y="1281"/>
                    </a:cubicBezTo>
                    <a:cubicBezTo>
                      <a:pt x="3108" y="1459"/>
                      <a:pt x="3180" y="1626"/>
                      <a:pt x="3287" y="1757"/>
                    </a:cubicBezTo>
                    <a:lnTo>
                      <a:pt x="2513" y="1912"/>
                    </a:lnTo>
                    <a:cubicBezTo>
                      <a:pt x="2192" y="1971"/>
                      <a:pt x="1989" y="2281"/>
                      <a:pt x="2037" y="2590"/>
                    </a:cubicBezTo>
                    <a:lnTo>
                      <a:pt x="2096" y="2876"/>
                    </a:lnTo>
                    <a:lnTo>
                      <a:pt x="811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8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2" y="13505"/>
                      <a:pt x="2704" y="13496"/>
                    </a:cubicBezTo>
                    <a:lnTo>
                      <a:pt x="10038" y="12151"/>
                    </a:lnTo>
                    <a:cubicBezTo>
                      <a:pt x="10526" y="12056"/>
                      <a:pt x="10848" y="11591"/>
                      <a:pt x="10752" y="11115"/>
                    </a:cubicBezTo>
                    <a:lnTo>
                      <a:pt x="9181" y="2483"/>
                    </a:lnTo>
                    <a:cubicBezTo>
                      <a:pt x="9096" y="2047"/>
                      <a:pt x="8716" y="1744"/>
                      <a:pt x="8296" y="1744"/>
                    </a:cubicBezTo>
                    <a:cubicBezTo>
                      <a:pt x="8246" y="1744"/>
                      <a:pt x="8195" y="1748"/>
                      <a:pt x="8145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3" y="1245"/>
                    </a:cubicBezTo>
                    <a:lnTo>
                      <a:pt x="5180" y="1412"/>
                    </a:lnTo>
                    <a:cubicBezTo>
                      <a:pt x="5240" y="1245"/>
                      <a:pt x="5240" y="1066"/>
                      <a:pt x="5216" y="900"/>
                    </a:cubicBezTo>
                    <a:cubicBezTo>
                      <a:pt x="5121" y="370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6"/>
              <p:cNvSpPr/>
              <p:nvPr/>
            </p:nvSpPr>
            <p:spPr>
              <a:xfrm>
                <a:off x="6269026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4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6"/>
              <p:cNvSpPr/>
              <p:nvPr/>
            </p:nvSpPr>
            <p:spPr>
              <a:xfrm>
                <a:off x="6336794" y="3314791"/>
                <a:ext cx="125182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55" y="491"/>
                    </a:lnTo>
                    <a:cubicBezTo>
                      <a:pt x="0" y="580"/>
                      <a:pt x="107" y="1362"/>
                      <a:pt x="596" y="1362"/>
                    </a:cubicBezTo>
                    <a:cubicBezTo>
                      <a:pt x="632" y="1362"/>
                      <a:pt x="670" y="1357"/>
                      <a:pt x="710" y="1349"/>
                    </a:cubicBezTo>
                    <a:lnTo>
                      <a:pt x="3305" y="872"/>
                    </a:lnTo>
                    <a:cubicBezTo>
                      <a:pt x="3881" y="817"/>
                      <a:pt x="3787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6"/>
              <p:cNvSpPr/>
              <p:nvPr/>
            </p:nvSpPr>
            <p:spPr>
              <a:xfrm>
                <a:off x="6281702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2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6"/>
              <p:cNvSpPr/>
              <p:nvPr/>
            </p:nvSpPr>
            <p:spPr>
              <a:xfrm>
                <a:off x="6351212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6"/>
              <p:cNvSpPr/>
              <p:nvPr/>
            </p:nvSpPr>
            <p:spPr>
              <a:xfrm>
                <a:off x="6295152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5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6"/>
              <p:cNvSpPr/>
              <p:nvPr/>
            </p:nvSpPr>
            <p:spPr>
              <a:xfrm>
                <a:off x="6364404" y="3458777"/>
                <a:ext cx="121795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4" y="4"/>
                    </a:cubicBezTo>
                    <a:lnTo>
                      <a:pt x="520" y="480"/>
                    </a:lnTo>
                    <a:cubicBezTo>
                      <a:pt x="1" y="619"/>
                      <a:pt x="120" y="1351"/>
                      <a:pt x="627" y="1351"/>
                    </a:cubicBezTo>
                    <a:cubicBezTo>
                      <a:pt x="643" y="1351"/>
                      <a:pt x="659" y="1351"/>
                      <a:pt x="675" y="1349"/>
                    </a:cubicBezTo>
                    <a:lnTo>
                      <a:pt x="3271" y="873"/>
                    </a:lnTo>
                    <a:cubicBezTo>
                      <a:pt x="3776" y="735"/>
                      <a:pt x="3661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6"/>
              <p:cNvSpPr/>
              <p:nvPr/>
            </p:nvSpPr>
            <p:spPr>
              <a:xfrm>
                <a:off x="6239093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5" y="1"/>
                    </a:moveTo>
                    <a:cubicBezTo>
                      <a:pt x="2864" y="1"/>
                      <a:pt x="1847" y="470"/>
                      <a:pt x="1179" y="1346"/>
                    </a:cubicBezTo>
                    <a:lnTo>
                      <a:pt x="6918" y="4978"/>
                    </a:lnTo>
                    <a:cubicBezTo>
                      <a:pt x="7727" y="3406"/>
                      <a:pt x="7203" y="1477"/>
                      <a:pt x="5703" y="525"/>
                    </a:cubicBezTo>
                    <a:cubicBezTo>
                      <a:pt x="5144" y="171"/>
                      <a:pt x="4517" y="1"/>
                      <a:pt x="3895" y="1"/>
                    </a:cubicBezTo>
                    <a:close/>
                    <a:moveTo>
                      <a:pt x="774" y="1989"/>
                    </a:moveTo>
                    <a:cubicBezTo>
                      <a:pt x="0" y="3561"/>
                      <a:pt x="488" y="5478"/>
                      <a:pt x="1953" y="6418"/>
                    </a:cubicBezTo>
                    <a:cubicBezTo>
                      <a:pt x="2521" y="6775"/>
                      <a:pt x="3157" y="6947"/>
                      <a:pt x="3786" y="6947"/>
                    </a:cubicBezTo>
                    <a:cubicBezTo>
                      <a:pt x="4817" y="6947"/>
                      <a:pt x="5833" y="6486"/>
                      <a:pt x="6513" y="5621"/>
                    </a:cubicBezTo>
                    <a:lnTo>
                      <a:pt x="774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6"/>
              <p:cNvSpPr/>
              <p:nvPr/>
            </p:nvSpPr>
            <p:spPr>
              <a:xfrm>
                <a:off x="6706823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20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6"/>
              <p:cNvSpPr/>
              <p:nvPr/>
            </p:nvSpPr>
            <p:spPr>
              <a:xfrm>
                <a:off x="6839327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89" y="5640"/>
                    </a:lnTo>
                    <a:lnTo>
                      <a:pt x="4882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6"/>
              <p:cNvSpPr/>
              <p:nvPr/>
            </p:nvSpPr>
            <p:spPr>
              <a:xfrm>
                <a:off x="6649603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2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4" y="3346"/>
                      <a:pt x="659" y="3346"/>
                    </a:cubicBezTo>
                    <a:cubicBezTo>
                      <a:pt x="474" y="3346"/>
                      <a:pt x="309" y="3482"/>
                      <a:pt x="287" y="3670"/>
                    </a:cubicBezTo>
                    <a:lnTo>
                      <a:pt x="37" y="5647"/>
                    </a:lnTo>
                    <a:cubicBezTo>
                      <a:pt x="1" y="5849"/>
                      <a:pt x="144" y="6028"/>
                      <a:pt x="346" y="6063"/>
                    </a:cubicBezTo>
                    <a:lnTo>
                      <a:pt x="3823" y="6528"/>
                    </a:lnTo>
                    <a:lnTo>
                      <a:pt x="3370" y="10004"/>
                    </a:lnTo>
                    <a:cubicBezTo>
                      <a:pt x="3335" y="10207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6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9" y="7339"/>
                      <a:pt x="10044" y="7340"/>
                      <a:pt x="10058" y="7340"/>
                    </a:cubicBezTo>
                    <a:cubicBezTo>
                      <a:pt x="10243" y="7340"/>
                      <a:pt x="10409" y="7203"/>
                      <a:pt x="10431" y="7016"/>
                    </a:cubicBezTo>
                    <a:lnTo>
                      <a:pt x="10693" y="5039"/>
                    </a:lnTo>
                    <a:cubicBezTo>
                      <a:pt x="10716" y="4837"/>
                      <a:pt x="10574" y="4646"/>
                      <a:pt x="10371" y="4623"/>
                    </a:cubicBezTo>
                    <a:lnTo>
                      <a:pt x="6895" y="4170"/>
                    </a:lnTo>
                    <a:lnTo>
                      <a:pt x="7347" y="682"/>
                    </a:lnTo>
                    <a:cubicBezTo>
                      <a:pt x="7383" y="479"/>
                      <a:pt x="7240" y="301"/>
                      <a:pt x="7026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6"/>
              <p:cNvSpPr/>
              <p:nvPr/>
            </p:nvSpPr>
            <p:spPr>
              <a:xfrm>
                <a:off x="6206806" y="4197965"/>
                <a:ext cx="349902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8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61"/>
                      <a:pt x="4763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13" y="1221"/>
                    </a:cubicBezTo>
                    <a:lnTo>
                      <a:pt x="3513" y="1209"/>
                    </a:ln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56" y="2723"/>
                    </a:moveTo>
                    <a:cubicBezTo>
                      <a:pt x="8114" y="2723"/>
                      <a:pt x="8342" y="2911"/>
                      <a:pt x="8395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1" y="12527"/>
                    </a:cubicBezTo>
                    <a:cubicBezTo>
                      <a:pt x="2719" y="12527"/>
                      <a:pt x="2484" y="12346"/>
                      <a:pt x="2442" y="12079"/>
                    </a:cubicBezTo>
                    <a:lnTo>
                      <a:pt x="1061" y="4507"/>
                    </a:lnTo>
                    <a:cubicBezTo>
                      <a:pt x="1001" y="4209"/>
                      <a:pt x="1203" y="3924"/>
                      <a:pt x="1501" y="3876"/>
                    </a:cubicBezTo>
                    <a:lnTo>
                      <a:pt x="2251" y="3745"/>
                    </a:lnTo>
                    <a:cubicBezTo>
                      <a:pt x="2283" y="3945"/>
                      <a:pt x="2463" y="4098"/>
                      <a:pt x="2669" y="4098"/>
                    </a:cubicBezTo>
                    <a:cubicBezTo>
                      <a:pt x="2696" y="4098"/>
                      <a:pt x="2724" y="4096"/>
                      <a:pt x="2751" y="4090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9" y="6"/>
                      <a:pt x="3954" y="18"/>
                    </a:cubicBezTo>
                    <a:cubicBezTo>
                      <a:pt x="3358" y="125"/>
                      <a:pt x="2966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811" y="3102"/>
                    </a:lnTo>
                    <a:cubicBezTo>
                      <a:pt x="322" y="3185"/>
                      <a:pt x="1" y="3650"/>
                      <a:pt x="96" y="4138"/>
                    </a:cubicBezTo>
                    <a:lnTo>
                      <a:pt x="1668" y="12770"/>
                    </a:lnTo>
                    <a:cubicBezTo>
                      <a:pt x="1742" y="13195"/>
                      <a:pt x="2121" y="13497"/>
                      <a:pt x="2549" y="13497"/>
                    </a:cubicBezTo>
                    <a:cubicBezTo>
                      <a:pt x="2600" y="13497"/>
                      <a:pt x="2652" y="13493"/>
                      <a:pt x="2704" y="13484"/>
                    </a:cubicBezTo>
                    <a:lnTo>
                      <a:pt x="10038" y="12139"/>
                    </a:lnTo>
                    <a:cubicBezTo>
                      <a:pt x="10526" y="12056"/>
                      <a:pt x="10848" y="11579"/>
                      <a:pt x="10752" y="11103"/>
                    </a:cubicBezTo>
                    <a:lnTo>
                      <a:pt x="9181" y="2471"/>
                    </a:lnTo>
                    <a:cubicBezTo>
                      <a:pt x="9097" y="2041"/>
                      <a:pt x="8726" y="1740"/>
                      <a:pt x="8313" y="1740"/>
                    </a:cubicBezTo>
                    <a:cubicBezTo>
                      <a:pt x="8257" y="1740"/>
                      <a:pt x="8201" y="1745"/>
                      <a:pt x="8145" y="1757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7" y="1428"/>
                      <a:pt x="6498" y="1226"/>
                      <a:pt x="6219" y="1226"/>
                    </a:cubicBezTo>
                    <a:cubicBezTo>
                      <a:pt x="6191" y="1226"/>
                      <a:pt x="6162" y="1228"/>
                      <a:pt x="6133" y="1233"/>
                    </a:cubicBezTo>
                    <a:lnTo>
                      <a:pt x="5180" y="1411"/>
                    </a:lnTo>
                    <a:cubicBezTo>
                      <a:pt x="5240" y="1245"/>
                      <a:pt x="5240" y="1066"/>
                      <a:pt x="5216" y="887"/>
                    </a:cubicBezTo>
                    <a:cubicBezTo>
                      <a:pt x="5121" y="369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6"/>
              <p:cNvSpPr/>
              <p:nvPr/>
            </p:nvSpPr>
            <p:spPr>
              <a:xfrm>
                <a:off x="6269026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4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6"/>
              <p:cNvSpPr/>
              <p:nvPr/>
            </p:nvSpPr>
            <p:spPr>
              <a:xfrm>
                <a:off x="6337310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6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4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6"/>
              <p:cNvSpPr/>
              <p:nvPr/>
            </p:nvSpPr>
            <p:spPr>
              <a:xfrm>
                <a:off x="6281702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2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6"/>
              <p:cNvSpPr/>
              <p:nvPr/>
            </p:nvSpPr>
            <p:spPr>
              <a:xfrm>
                <a:off x="6351212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6"/>
              <p:cNvSpPr/>
              <p:nvPr/>
            </p:nvSpPr>
            <p:spPr>
              <a:xfrm>
                <a:off x="6295152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6"/>
              <p:cNvSpPr/>
              <p:nvPr/>
            </p:nvSpPr>
            <p:spPr>
              <a:xfrm>
                <a:off x="6364243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09" y="5"/>
                    </a:cubicBezTo>
                    <a:lnTo>
                      <a:pt x="525" y="481"/>
                    </a:lnTo>
                    <a:cubicBezTo>
                      <a:pt x="1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6"/>
              <p:cNvSpPr/>
              <p:nvPr/>
            </p:nvSpPr>
            <p:spPr>
              <a:xfrm>
                <a:off x="6237545" y="4806940"/>
                <a:ext cx="250815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3" extrusionOk="0">
                    <a:moveTo>
                      <a:pt x="3934" y="1"/>
                    </a:moveTo>
                    <a:cubicBezTo>
                      <a:pt x="2906" y="1"/>
                      <a:pt x="1893" y="469"/>
                      <a:pt x="1227" y="1343"/>
                    </a:cubicBezTo>
                    <a:lnTo>
                      <a:pt x="6966" y="4975"/>
                    </a:lnTo>
                    <a:cubicBezTo>
                      <a:pt x="7775" y="3403"/>
                      <a:pt x="7251" y="1474"/>
                      <a:pt x="5751" y="534"/>
                    </a:cubicBezTo>
                    <a:cubicBezTo>
                      <a:pt x="5189" y="174"/>
                      <a:pt x="4558" y="1"/>
                      <a:pt x="3934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4" y="6793"/>
                      <a:pt x="3213" y="6963"/>
                      <a:pt x="3836" y="6963"/>
                    </a:cubicBezTo>
                    <a:cubicBezTo>
                      <a:pt x="4871" y="6963"/>
                      <a:pt x="5892" y="6494"/>
                      <a:pt x="6561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6"/>
              <p:cNvSpPr/>
              <p:nvPr/>
            </p:nvSpPr>
            <p:spPr>
              <a:xfrm>
                <a:off x="6706823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20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6"/>
              <p:cNvSpPr/>
              <p:nvPr/>
            </p:nvSpPr>
            <p:spPr>
              <a:xfrm>
                <a:off x="6839327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89" y="5640"/>
                    </a:lnTo>
                    <a:lnTo>
                      <a:pt x="4882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6"/>
              <p:cNvSpPr/>
              <p:nvPr/>
            </p:nvSpPr>
            <p:spPr>
              <a:xfrm>
                <a:off x="6649603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6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7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5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3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16" y="4828"/>
                      <a:pt x="10574" y="4649"/>
                      <a:pt x="10371" y="4613"/>
                    </a:cubicBezTo>
                    <a:lnTo>
                      <a:pt x="6895" y="4161"/>
                    </a:lnTo>
                    <a:lnTo>
                      <a:pt x="7347" y="684"/>
                    </a:lnTo>
                    <a:cubicBezTo>
                      <a:pt x="7383" y="482"/>
                      <a:pt x="7240" y="291"/>
                      <a:pt x="7026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6"/>
              <p:cNvSpPr/>
              <p:nvPr/>
            </p:nvSpPr>
            <p:spPr>
              <a:xfrm>
                <a:off x="5182226" y="3172611"/>
                <a:ext cx="349870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33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96"/>
                      <a:pt x="4751" y="1387"/>
                      <a:pt x="4632" y="1542"/>
                    </a:cubicBezTo>
                    <a:lnTo>
                      <a:pt x="3834" y="1685"/>
                    </a:lnTo>
                    <a:cubicBezTo>
                      <a:pt x="3667" y="1589"/>
                      <a:pt x="3548" y="1423"/>
                      <a:pt x="3512" y="1232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72" y="2745"/>
                    </a:moveTo>
                    <a:cubicBezTo>
                      <a:pt x="8127" y="2745"/>
                      <a:pt x="8352" y="2924"/>
                      <a:pt x="8394" y="3185"/>
                    </a:cubicBezTo>
                    <a:lnTo>
                      <a:pt x="9787" y="10769"/>
                    </a:lnTo>
                    <a:cubicBezTo>
                      <a:pt x="9835" y="11067"/>
                      <a:pt x="9644" y="11341"/>
                      <a:pt x="9346" y="11400"/>
                    </a:cubicBezTo>
                    <a:lnTo>
                      <a:pt x="3084" y="12543"/>
                    </a:lnTo>
                    <a:cubicBezTo>
                      <a:pt x="3047" y="12550"/>
                      <a:pt x="3011" y="12553"/>
                      <a:pt x="2976" y="12553"/>
                    </a:cubicBezTo>
                    <a:cubicBezTo>
                      <a:pt x="2710" y="12553"/>
                      <a:pt x="2483" y="12364"/>
                      <a:pt x="2441" y="12091"/>
                    </a:cubicBezTo>
                    <a:lnTo>
                      <a:pt x="1060" y="4530"/>
                    </a:lnTo>
                    <a:cubicBezTo>
                      <a:pt x="1012" y="4233"/>
                      <a:pt x="1203" y="3947"/>
                      <a:pt x="1512" y="3887"/>
                    </a:cubicBezTo>
                    <a:lnTo>
                      <a:pt x="2250" y="3756"/>
                    </a:lnTo>
                    <a:cubicBezTo>
                      <a:pt x="2292" y="3965"/>
                      <a:pt x="2472" y="4110"/>
                      <a:pt x="2676" y="4110"/>
                    </a:cubicBezTo>
                    <a:cubicBezTo>
                      <a:pt x="2704" y="4110"/>
                      <a:pt x="2733" y="4107"/>
                      <a:pt x="2762" y="4102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800" y="2749"/>
                      <a:pt x="7836" y="2745"/>
                      <a:pt x="7872" y="2745"/>
                    </a:cubicBezTo>
                    <a:close/>
                    <a:moveTo>
                      <a:pt x="4133" y="1"/>
                    </a:moveTo>
                    <a:cubicBezTo>
                      <a:pt x="4070" y="1"/>
                      <a:pt x="4005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79" y="1649"/>
                      <a:pt x="3286" y="1780"/>
                    </a:cubicBezTo>
                    <a:lnTo>
                      <a:pt x="2512" y="1935"/>
                    </a:lnTo>
                    <a:cubicBezTo>
                      <a:pt x="2191" y="1994"/>
                      <a:pt x="1988" y="2304"/>
                      <a:pt x="2036" y="2613"/>
                    </a:cubicBezTo>
                    <a:lnTo>
                      <a:pt x="2096" y="2899"/>
                    </a:lnTo>
                    <a:lnTo>
                      <a:pt x="798" y="3125"/>
                    </a:lnTo>
                    <a:cubicBezTo>
                      <a:pt x="322" y="3220"/>
                      <a:pt x="0" y="3685"/>
                      <a:pt x="83" y="4173"/>
                    </a:cubicBezTo>
                    <a:lnTo>
                      <a:pt x="1667" y="12793"/>
                    </a:lnTo>
                    <a:cubicBezTo>
                      <a:pt x="1741" y="13229"/>
                      <a:pt x="2120" y="13533"/>
                      <a:pt x="2548" y="13533"/>
                    </a:cubicBezTo>
                    <a:cubicBezTo>
                      <a:pt x="2599" y="13533"/>
                      <a:pt x="2651" y="13528"/>
                      <a:pt x="2703" y="13519"/>
                    </a:cubicBezTo>
                    <a:lnTo>
                      <a:pt x="10049" y="12174"/>
                    </a:lnTo>
                    <a:cubicBezTo>
                      <a:pt x="10525" y="12079"/>
                      <a:pt x="10847" y="11614"/>
                      <a:pt x="10763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8" y="1767"/>
                    </a:cubicBezTo>
                    <a:cubicBezTo>
                      <a:pt x="8247" y="1767"/>
                      <a:pt x="8196" y="1771"/>
                      <a:pt x="8144" y="1780"/>
                    </a:cubicBezTo>
                    <a:lnTo>
                      <a:pt x="6858" y="2018"/>
                    </a:lnTo>
                    <a:lnTo>
                      <a:pt x="6810" y="1744"/>
                    </a:lnTo>
                    <a:cubicBezTo>
                      <a:pt x="6758" y="1459"/>
                      <a:pt x="6508" y="1258"/>
                      <a:pt x="6228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79" y="1435"/>
                    </a:lnTo>
                    <a:cubicBezTo>
                      <a:pt x="5227" y="1268"/>
                      <a:pt x="5239" y="1089"/>
                      <a:pt x="5215" y="923"/>
                    </a:cubicBezTo>
                    <a:cubicBezTo>
                      <a:pt x="5119" y="381"/>
                      <a:pt x="4655" y="1"/>
                      <a:pt x="413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6"/>
              <p:cNvSpPr/>
              <p:nvPr/>
            </p:nvSpPr>
            <p:spPr>
              <a:xfrm>
                <a:off x="5244414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5" y="4"/>
                      <a:pt x="870" y="11"/>
                    </a:cubicBezTo>
                    <a:cubicBezTo>
                      <a:pt x="191" y="130"/>
                      <a:pt x="1" y="1011"/>
                      <a:pt x="560" y="1404"/>
                    </a:cubicBezTo>
                    <a:cubicBezTo>
                      <a:pt x="702" y="1501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0"/>
                    </a:cubicBezTo>
                    <a:cubicBezTo>
                      <a:pt x="1689" y="258"/>
                      <a:pt x="1367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6"/>
              <p:cNvSpPr/>
              <p:nvPr/>
            </p:nvSpPr>
            <p:spPr>
              <a:xfrm>
                <a:off x="5311601" y="3314856"/>
                <a:ext cx="125085" cy="4399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1364" extrusionOk="0">
                    <a:moveTo>
                      <a:pt x="3271" y="0"/>
                    </a:moveTo>
                    <a:cubicBezTo>
                      <a:pt x="3235" y="0"/>
                      <a:pt x="3197" y="4"/>
                      <a:pt x="3157" y="13"/>
                    </a:cubicBezTo>
                    <a:lnTo>
                      <a:pt x="3169" y="13"/>
                    </a:lnTo>
                    <a:lnTo>
                      <a:pt x="573" y="489"/>
                    </a:lnTo>
                    <a:cubicBezTo>
                      <a:pt x="1" y="555"/>
                      <a:pt x="100" y="1364"/>
                      <a:pt x="597" y="1364"/>
                    </a:cubicBezTo>
                    <a:cubicBezTo>
                      <a:pt x="638" y="1364"/>
                      <a:pt x="682" y="1358"/>
                      <a:pt x="728" y="1347"/>
                    </a:cubicBezTo>
                    <a:lnTo>
                      <a:pt x="3311" y="870"/>
                    </a:lnTo>
                    <a:cubicBezTo>
                      <a:pt x="3878" y="793"/>
                      <a:pt x="3771" y="0"/>
                      <a:pt x="327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6"/>
              <p:cNvSpPr/>
              <p:nvPr/>
            </p:nvSpPr>
            <p:spPr>
              <a:xfrm>
                <a:off x="5257090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3" y="1146"/>
                      <a:pt x="1763" y="635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6"/>
              <p:cNvSpPr/>
              <p:nvPr/>
            </p:nvSpPr>
            <p:spPr>
              <a:xfrm>
                <a:off x="5326599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2"/>
                      <a:pt x="3096" y="3"/>
                    </a:cubicBezTo>
                    <a:lnTo>
                      <a:pt x="501" y="467"/>
                    </a:lnTo>
                    <a:cubicBezTo>
                      <a:pt x="1" y="619"/>
                      <a:pt x="126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6"/>
              <p:cNvSpPr/>
              <p:nvPr/>
            </p:nvSpPr>
            <p:spPr>
              <a:xfrm>
                <a:off x="5270540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6"/>
              <p:cNvSpPr/>
              <p:nvPr/>
            </p:nvSpPr>
            <p:spPr>
              <a:xfrm>
                <a:off x="5339792" y="3458810"/>
                <a:ext cx="121892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351" extrusionOk="0">
                    <a:moveTo>
                      <a:pt x="3152" y="1"/>
                    </a:moveTo>
                    <a:cubicBezTo>
                      <a:pt x="3136" y="1"/>
                      <a:pt x="3120" y="2"/>
                      <a:pt x="3104" y="3"/>
                    </a:cubicBezTo>
                    <a:lnTo>
                      <a:pt x="509" y="479"/>
                    </a:lnTo>
                    <a:cubicBezTo>
                      <a:pt x="0" y="618"/>
                      <a:pt x="120" y="1350"/>
                      <a:pt x="627" y="1350"/>
                    </a:cubicBezTo>
                    <a:cubicBezTo>
                      <a:pt x="643" y="1350"/>
                      <a:pt x="659" y="1350"/>
                      <a:pt x="675" y="1348"/>
                    </a:cubicBezTo>
                    <a:lnTo>
                      <a:pt x="3259" y="872"/>
                    </a:lnTo>
                    <a:cubicBezTo>
                      <a:pt x="3779" y="733"/>
                      <a:pt x="3660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6"/>
              <p:cNvSpPr/>
              <p:nvPr/>
            </p:nvSpPr>
            <p:spPr>
              <a:xfrm>
                <a:off x="5212933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4" y="0"/>
                      <a:pt x="1900" y="466"/>
                      <a:pt x="1227" y="1331"/>
                    </a:cubicBezTo>
                    <a:lnTo>
                      <a:pt x="6966" y="4963"/>
                    </a:lnTo>
                    <a:cubicBezTo>
                      <a:pt x="7728" y="3391"/>
                      <a:pt x="7251" y="1474"/>
                      <a:pt x="5775" y="534"/>
                    </a:cubicBezTo>
                    <a:cubicBezTo>
                      <a:pt x="5207" y="173"/>
                      <a:pt x="4572" y="0"/>
                      <a:pt x="3944" y="0"/>
                    </a:cubicBezTo>
                    <a:close/>
                    <a:moveTo>
                      <a:pt x="822" y="1974"/>
                    </a:moveTo>
                    <a:lnTo>
                      <a:pt x="822" y="1974"/>
                    </a:lnTo>
                    <a:cubicBezTo>
                      <a:pt x="1" y="3546"/>
                      <a:pt x="524" y="5475"/>
                      <a:pt x="2025" y="6415"/>
                    </a:cubicBezTo>
                    <a:cubicBezTo>
                      <a:pt x="2587" y="6775"/>
                      <a:pt x="3218" y="6948"/>
                      <a:pt x="3842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22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6"/>
              <p:cNvSpPr/>
              <p:nvPr/>
            </p:nvSpPr>
            <p:spPr>
              <a:xfrm>
                <a:off x="5682211" y="3300663"/>
                <a:ext cx="196304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32" extrusionOk="0">
                    <a:moveTo>
                      <a:pt x="3609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09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6"/>
              <p:cNvSpPr/>
              <p:nvPr/>
            </p:nvSpPr>
            <p:spPr>
              <a:xfrm>
                <a:off x="5814714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80" y="0"/>
                    </a:moveTo>
                    <a:cubicBezTo>
                      <a:pt x="3174" y="0"/>
                      <a:pt x="2765" y="118"/>
                      <a:pt x="2406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8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6"/>
              <p:cNvSpPr/>
              <p:nvPr/>
            </p:nvSpPr>
            <p:spPr>
              <a:xfrm>
                <a:off x="5624636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10" y="0"/>
                    </a:moveTo>
                    <a:cubicBezTo>
                      <a:pt x="4832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36" y="5638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0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94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1" y="2"/>
                      <a:pt x="5030" y="0"/>
                      <a:pt x="5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6"/>
              <p:cNvSpPr/>
              <p:nvPr/>
            </p:nvSpPr>
            <p:spPr>
              <a:xfrm>
                <a:off x="5182226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84"/>
                      <a:pt x="4751" y="1387"/>
                      <a:pt x="4632" y="1542"/>
                    </a:cubicBezTo>
                    <a:lnTo>
                      <a:pt x="3834" y="1684"/>
                    </a:lnTo>
                    <a:cubicBezTo>
                      <a:pt x="3667" y="1589"/>
                      <a:pt x="3548" y="1434"/>
                      <a:pt x="3512" y="1244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67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87" y="10757"/>
                    </a:lnTo>
                    <a:cubicBezTo>
                      <a:pt x="9835" y="11055"/>
                      <a:pt x="9644" y="11340"/>
                      <a:pt x="9346" y="11400"/>
                    </a:cubicBezTo>
                    <a:lnTo>
                      <a:pt x="3084" y="12543"/>
                    </a:lnTo>
                    <a:cubicBezTo>
                      <a:pt x="3053" y="12548"/>
                      <a:pt x="3023" y="12550"/>
                      <a:pt x="2992" y="12550"/>
                    </a:cubicBezTo>
                    <a:cubicBezTo>
                      <a:pt x="2730" y="12550"/>
                      <a:pt x="2494" y="12369"/>
                      <a:pt x="2441" y="12102"/>
                    </a:cubicBezTo>
                    <a:lnTo>
                      <a:pt x="1060" y="4530"/>
                    </a:lnTo>
                    <a:cubicBezTo>
                      <a:pt x="1012" y="4232"/>
                      <a:pt x="1203" y="3947"/>
                      <a:pt x="1512" y="3899"/>
                    </a:cubicBezTo>
                    <a:lnTo>
                      <a:pt x="2250" y="3768"/>
                    </a:lnTo>
                    <a:cubicBezTo>
                      <a:pt x="2292" y="3968"/>
                      <a:pt x="2474" y="4121"/>
                      <a:pt x="2680" y="4121"/>
                    </a:cubicBezTo>
                    <a:cubicBezTo>
                      <a:pt x="2707" y="4121"/>
                      <a:pt x="2735" y="4119"/>
                      <a:pt x="2762" y="4113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7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79" y="1637"/>
                      <a:pt x="3286" y="1780"/>
                    </a:cubicBezTo>
                    <a:lnTo>
                      <a:pt x="2512" y="1923"/>
                    </a:lnTo>
                    <a:cubicBezTo>
                      <a:pt x="2191" y="1982"/>
                      <a:pt x="1988" y="2292"/>
                      <a:pt x="2036" y="2601"/>
                    </a:cubicBezTo>
                    <a:lnTo>
                      <a:pt x="2096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3" y="4161"/>
                    </a:cubicBezTo>
                    <a:lnTo>
                      <a:pt x="1667" y="12793"/>
                    </a:lnTo>
                    <a:cubicBezTo>
                      <a:pt x="1741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49" y="12162"/>
                    </a:lnTo>
                    <a:cubicBezTo>
                      <a:pt x="10525" y="12079"/>
                      <a:pt x="10847" y="11602"/>
                      <a:pt x="10763" y="11126"/>
                    </a:cubicBezTo>
                    <a:lnTo>
                      <a:pt x="9192" y="2494"/>
                    </a:lnTo>
                    <a:cubicBezTo>
                      <a:pt x="9108" y="2064"/>
                      <a:pt x="8737" y="1763"/>
                      <a:pt x="8316" y="1763"/>
                    </a:cubicBezTo>
                    <a:cubicBezTo>
                      <a:pt x="8259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810" y="1732"/>
                    </a:lnTo>
                    <a:cubicBezTo>
                      <a:pt x="6756" y="1451"/>
                      <a:pt x="6497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79" y="1434"/>
                    </a:lnTo>
                    <a:cubicBezTo>
                      <a:pt x="5227" y="1268"/>
                      <a:pt x="5239" y="1089"/>
                      <a:pt x="5215" y="910"/>
                    </a:cubicBezTo>
                    <a:cubicBezTo>
                      <a:pt x="5119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6"/>
              <p:cNvSpPr/>
              <p:nvPr/>
            </p:nvSpPr>
            <p:spPr>
              <a:xfrm>
                <a:off x="5244414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5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1"/>
                    </a:cubicBezTo>
                    <a:cubicBezTo>
                      <a:pt x="1689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6"/>
              <p:cNvSpPr/>
              <p:nvPr/>
            </p:nvSpPr>
            <p:spPr>
              <a:xfrm>
                <a:off x="5312149" y="4339952"/>
                <a:ext cx="123988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1345" extrusionOk="0">
                    <a:moveTo>
                      <a:pt x="3236" y="0"/>
                    </a:moveTo>
                    <a:cubicBezTo>
                      <a:pt x="3205" y="0"/>
                      <a:pt x="3173" y="3"/>
                      <a:pt x="3140" y="10"/>
                    </a:cubicBezTo>
                    <a:lnTo>
                      <a:pt x="3152" y="10"/>
                    </a:lnTo>
                    <a:lnTo>
                      <a:pt x="556" y="474"/>
                    </a:lnTo>
                    <a:cubicBezTo>
                      <a:pt x="1" y="552"/>
                      <a:pt x="98" y="1344"/>
                      <a:pt x="597" y="1344"/>
                    </a:cubicBezTo>
                    <a:cubicBezTo>
                      <a:pt x="633" y="1344"/>
                      <a:pt x="671" y="1340"/>
                      <a:pt x="711" y="1331"/>
                    </a:cubicBezTo>
                    <a:lnTo>
                      <a:pt x="3294" y="867"/>
                    </a:lnTo>
                    <a:cubicBezTo>
                      <a:pt x="3844" y="766"/>
                      <a:pt x="3728" y="0"/>
                      <a:pt x="323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6"/>
              <p:cNvSpPr/>
              <p:nvPr/>
            </p:nvSpPr>
            <p:spPr>
              <a:xfrm>
                <a:off x="5257090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3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6"/>
              <p:cNvSpPr/>
              <p:nvPr/>
            </p:nvSpPr>
            <p:spPr>
              <a:xfrm>
                <a:off x="5326599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1"/>
                      <a:pt x="3096" y="3"/>
                    </a:cubicBezTo>
                    <a:lnTo>
                      <a:pt x="501" y="467"/>
                    </a:lnTo>
                    <a:cubicBezTo>
                      <a:pt x="1" y="618"/>
                      <a:pt x="126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6"/>
              <p:cNvSpPr/>
              <p:nvPr/>
            </p:nvSpPr>
            <p:spPr>
              <a:xfrm>
                <a:off x="5270540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0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6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6"/>
              <p:cNvSpPr/>
              <p:nvPr/>
            </p:nvSpPr>
            <p:spPr>
              <a:xfrm>
                <a:off x="5339630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0" y="605"/>
                      <a:pt x="110" y="1354"/>
                      <a:pt x="612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64" y="885"/>
                    </a:lnTo>
                    <a:cubicBezTo>
                      <a:pt x="3792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6"/>
              <p:cNvSpPr/>
              <p:nvPr/>
            </p:nvSpPr>
            <p:spPr>
              <a:xfrm>
                <a:off x="5212933" y="4806843"/>
                <a:ext cx="250815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4" extrusionOk="0">
                    <a:moveTo>
                      <a:pt x="3943" y="1"/>
                    </a:moveTo>
                    <a:cubicBezTo>
                      <a:pt x="2906" y="1"/>
                      <a:pt x="1888" y="470"/>
                      <a:pt x="1227" y="1346"/>
                    </a:cubicBezTo>
                    <a:lnTo>
                      <a:pt x="6966" y="4978"/>
                    </a:lnTo>
                    <a:cubicBezTo>
                      <a:pt x="7775" y="3406"/>
                      <a:pt x="7251" y="1465"/>
                      <a:pt x="5763" y="525"/>
                    </a:cubicBezTo>
                    <a:cubicBezTo>
                      <a:pt x="5199" y="171"/>
                      <a:pt x="4568" y="1"/>
                      <a:pt x="3943" y="1"/>
                    </a:cubicBezTo>
                    <a:close/>
                    <a:moveTo>
                      <a:pt x="822" y="1989"/>
                    </a:moveTo>
                    <a:lnTo>
                      <a:pt x="822" y="1989"/>
                    </a:lnTo>
                    <a:cubicBezTo>
                      <a:pt x="1" y="3561"/>
                      <a:pt x="524" y="5490"/>
                      <a:pt x="2025" y="6430"/>
                    </a:cubicBezTo>
                    <a:cubicBezTo>
                      <a:pt x="2587" y="6790"/>
                      <a:pt x="3218" y="6963"/>
                      <a:pt x="3842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2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6"/>
              <p:cNvSpPr/>
              <p:nvPr/>
            </p:nvSpPr>
            <p:spPr>
              <a:xfrm>
                <a:off x="5682211" y="4325276"/>
                <a:ext cx="196304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40" extrusionOk="0">
                    <a:moveTo>
                      <a:pt x="3609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4" y="5640"/>
                      <a:pt x="2508" y="5640"/>
                    </a:cubicBezTo>
                    <a:cubicBezTo>
                      <a:pt x="2916" y="5640"/>
                      <a:pt x="3329" y="5522"/>
                      <a:pt x="3692" y="5275"/>
                    </a:cubicBezTo>
                    <a:lnTo>
                      <a:pt x="6085" y="3644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6"/>
              <p:cNvSpPr/>
              <p:nvPr/>
            </p:nvSpPr>
            <p:spPr>
              <a:xfrm>
                <a:off x="5814714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80" y="1"/>
                    </a:moveTo>
                    <a:cubicBezTo>
                      <a:pt x="3174" y="1"/>
                      <a:pt x="2765" y="119"/>
                      <a:pt x="2406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8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6"/>
              <p:cNvSpPr/>
              <p:nvPr/>
            </p:nvSpPr>
            <p:spPr>
              <a:xfrm>
                <a:off x="5624636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39"/>
                    </a:lnTo>
                    <a:cubicBezTo>
                      <a:pt x="699" y="3338"/>
                      <a:pt x="683" y="3337"/>
                      <a:pt x="668" y="3337"/>
                    </a:cubicBezTo>
                    <a:cubicBezTo>
                      <a:pt x="475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5" y="7331"/>
                      <a:pt x="10064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94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6"/>
              <p:cNvSpPr/>
              <p:nvPr/>
            </p:nvSpPr>
            <p:spPr>
              <a:xfrm>
                <a:off x="4157614" y="3173353"/>
                <a:ext cx="349483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510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73"/>
                      <a:pt x="4751" y="1364"/>
                      <a:pt x="4632" y="1519"/>
                    </a:cubicBezTo>
                    <a:lnTo>
                      <a:pt x="3834" y="1662"/>
                    </a:lnTo>
                    <a:cubicBezTo>
                      <a:pt x="3655" y="1566"/>
                      <a:pt x="3536" y="1400"/>
                      <a:pt x="3501" y="1209"/>
                    </a:cubicBez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60" y="2722"/>
                    </a:moveTo>
                    <a:cubicBezTo>
                      <a:pt x="8116" y="2722"/>
                      <a:pt x="8342" y="2901"/>
                      <a:pt x="8394" y="3162"/>
                    </a:cubicBezTo>
                    <a:lnTo>
                      <a:pt x="9775" y="10746"/>
                    </a:lnTo>
                    <a:cubicBezTo>
                      <a:pt x="9835" y="11044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5"/>
                      <a:pt x="2429" y="12068"/>
                    </a:cubicBezTo>
                    <a:lnTo>
                      <a:pt x="1048" y="4507"/>
                    </a:lnTo>
                    <a:cubicBezTo>
                      <a:pt x="1000" y="4210"/>
                      <a:pt x="1191" y="3924"/>
                      <a:pt x="1500" y="3864"/>
                    </a:cubicBezTo>
                    <a:lnTo>
                      <a:pt x="2239" y="3733"/>
                    </a:lnTo>
                    <a:cubicBezTo>
                      <a:pt x="2280" y="3942"/>
                      <a:pt x="2460" y="4087"/>
                      <a:pt x="2664" y="4087"/>
                    </a:cubicBezTo>
                    <a:cubicBezTo>
                      <a:pt x="2693" y="4087"/>
                      <a:pt x="2721" y="4084"/>
                      <a:pt x="2751" y="4079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8" y="2726"/>
                      <a:pt x="7824" y="2722"/>
                      <a:pt x="7860" y="2722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7"/>
                      <a:pt x="3941" y="19"/>
                    </a:cubicBezTo>
                    <a:cubicBezTo>
                      <a:pt x="3358" y="126"/>
                      <a:pt x="2965" y="697"/>
                      <a:pt x="3072" y="1281"/>
                    </a:cubicBezTo>
                    <a:cubicBezTo>
                      <a:pt x="3096" y="1459"/>
                      <a:pt x="3179" y="1626"/>
                      <a:pt x="3286" y="1757"/>
                    </a:cubicBezTo>
                    <a:lnTo>
                      <a:pt x="2512" y="1912"/>
                    </a:lnTo>
                    <a:cubicBezTo>
                      <a:pt x="2191" y="1971"/>
                      <a:pt x="1977" y="2281"/>
                      <a:pt x="2036" y="2590"/>
                    </a:cubicBezTo>
                    <a:lnTo>
                      <a:pt x="2084" y="2876"/>
                    </a:lnTo>
                    <a:lnTo>
                      <a:pt x="798" y="3102"/>
                    </a:lnTo>
                    <a:cubicBezTo>
                      <a:pt x="310" y="3197"/>
                      <a:pt x="0" y="3662"/>
                      <a:pt x="84" y="4150"/>
                    </a:cubicBezTo>
                    <a:lnTo>
                      <a:pt x="1655" y="12770"/>
                    </a:lnTo>
                    <a:cubicBezTo>
                      <a:pt x="1740" y="13206"/>
                      <a:pt x="2120" y="13510"/>
                      <a:pt x="2540" y="13510"/>
                    </a:cubicBezTo>
                    <a:cubicBezTo>
                      <a:pt x="2590" y="13510"/>
                      <a:pt x="2640" y="13505"/>
                      <a:pt x="2691" y="13496"/>
                    </a:cubicBezTo>
                    <a:lnTo>
                      <a:pt x="10037" y="12151"/>
                    </a:lnTo>
                    <a:cubicBezTo>
                      <a:pt x="10513" y="12068"/>
                      <a:pt x="10835" y="11591"/>
                      <a:pt x="10752" y="11115"/>
                    </a:cubicBezTo>
                    <a:lnTo>
                      <a:pt x="9180" y="2483"/>
                    </a:lnTo>
                    <a:cubicBezTo>
                      <a:pt x="9095" y="2047"/>
                      <a:pt x="8715" y="1744"/>
                      <a:pt x="8287" y="1744"/>
                    </a:cubicBezTo>
                    <a:cubicBezTo>
                      <a:pt x="8236" y="1744"/>
                      <a:pt x="8184" y="1748"/>
                      <a:pt x="8132" y="1757"/>
                    </a:cubicBezTo>
                    <a:lnTo>
                      <a:pt x="6858" y="1995"/>
                    </a:lnTo>
                    <a:lnTo>
                      <a:pt x="6811" y="1721"/>
                    </a:lnTo>
                    <a:cubicBezTo>
                      <a:pt x="6747" y="1436"/>
                      <a:pt x="6506" y="1235"/>
                      <a:pt x="6227" y="1235"/>
                    </a:cubicBezTo>
                    <a:cubicBezTo>
                      <a:pt x="6192" y="1235"/>
                      <a:pt x="6156" y="1238"/>
                      <a:pt x="6120" y="1245"/>
                    </a:cubicBezTo>
                    <a:lnTo>
                      <a:pt x="5179" y="1412"/>
                    </a:lnTo>
                    <a:cubicBezTo>
                      <a:pt x="5227" y="1245"/>
                      <a:pt x="5239" y="1066"/>
                      <a:pt x="5203" y="900"/>
                    </a:cubicBezTo>
                    <a:cubicBezTo>
                      <a:pt x="5108" y="370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6"/>
              <p:cNvSpPr/>
              <p:nvPr/>
            </p:nvSpPr>
            <p:spPr>
              <a:xfrm>
                <a:off x="4219446" y="332975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2" y="134"/>
                      <a:pt x="0" y="1015"/>
                      <a:pt x="572" y="1408"/>
                    </a:cubicBezTo>
                    <a:cubicBezTo>
                      <a:pt x="713" y="1505"/>
                      <a:pt x="865" y="1549"/>
                      <a:pt x="1012" y="1549"/>
                    </a:cubicBezTo>
                    <a:cubicBezTo>
                      <a:pt x="1460" y="1549"/>
                      <a:pt x="1864" y="1146"/>
                      <a:pt x="1774" y="634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6"/>
              <p:cNvSpPr/>
              <p:nvPr/>
            </p:nvSpPr>
            <p:spPr>
              <a:xfrm>
                <a:off x="4287569" y="3315210"/>
                <a:ext cx="124924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1349" extrusionOk="0">
                    <a:moveTo>
                      <a:pt x="3265" y="1"/>
                    </a:moveTo>
                    <a:cubicBezTo>
                      <a:pt x="3229" y="1"/>
                      <a:pt x="3191" y="5"/>
                      <a:pt x="3151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0" y="567"/>
                      <a:pt x="107" y="1349"/>
                      <a:pt x="597" y="1349"/>
                    </a:cubicBezTo>
                    <a:cubicBezTo>
                      <a:pt x="632" y="1349"/>
                      <a:pt x="670" y="1344"/>
                      <a:pt x="710" y="1336"/>
                    </a:cubicBezTo>
                    <a:lnTo>
                      <a:pt x="3317" y="871"/>
                    </a:lnTo>
                    <a:cubicBezTo>
                      <a:pt x="3873" y="793"/>
                      <a:pt x="3765" y="1"/>
                      <a:pt x="326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6"/>
              <p:cNvSpPr/>
              <p:nvPr/>
            </p:nvSpPr>
            <p:spPr>
              <a:xfrm>
                <a:off x="4232090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80" y="1"/>
                      <a:pt x="931" y="6"/>
                      <a:pt x="882" y="15"/>
                    </a:cubicBezTo>
                    <a:cubicBezTo>
                      <a:pt x="203" y="134"/>
                      <a:pt x="1" y="1015"/>
                      <a:pt x="572" y="1408"/>
                    </a:cubicBezTo>
                    <a:cubicBezTo>
                      <a:pt x="711" y="1505"/>
                      <a:pt x="861" y="1549"/>
                      <a:pt x="1008" y="1549"/>
                    </a:cubicBezTo>
                    <a:cubicBezTo>
                      <a:pt x="1455" y="1549"/>
                      <a:pt x="1865" y="1146"/>
                      <a:pt x="1775" y="635"/>
                    </a:cubicBezTo>
                    <a:cubicBezTo>
                      <a:pt x="1701" y="267"/>
                      <a:pt x="1387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6"/>
              <p:cNvSpPr/>
              <p:nvPr/>
            </p:nvSpPr>
            <p:spPr>
              <a:xfrm>
                <a:off x="4301987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7" y="3"/>
                    </a:cubicBezTo>
                    <a:lnTo>
                      <a:pt x="501" y="467"/>
                    </a:lnTo>
                    <a:cubicBezTo>
                      <a:pt x="1" y="619"/>
                      <a:pt x="114" y="1350"/>
                      <a:pt x="620" y="1350"/>
                    </a:cubicBezTo>
                    <a:cubicBezTo>
                      <a:pt x="631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6"/>
              <p:cNvSpPr/>
              <p:nvPr/>
            </p:nvSpPr>
            <p:spPr>
              <a:xfrm>
                <a:off x="4245928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5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6"/>
              <p:cNvSpPr/>
              <p:nvPr/>
            </p:nvSpPr>
            <p:spPr>
              <a:xfrm>
                <a:off x="4315179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0" y="616"/>
                      <a:pt x="120" y="1348"/>
                      <a:pt x="628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59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6"/>
              <p:cNvSpPr/>
              <p:nvPr/>
            </p:nvSpPr>
            <p:spPr>
              <a:xfrm>
                <a:off x="4189869" y="3782231"/>
                <a:ext cx="24888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947" extrusionOk="0">
                    <a:moveTo>
                      <a:pt x="3892" y="1"/>
                    </a:moveTo>
                    <a:cubicBezTo>
                      <a:pt x="2858" y="1"/>
                      <a:pt x="1840" y="470"/>
                      <a:pt x="1179" y="1346"/>
                    </a:cubicBezTo>
                    <a:lnTo>
                      <a:pt x="6906" y="4978"/>
                    </a:lnTo>
                    <a:cubicBezTo>
                      <a:pt x="7716" y="3406"/>
                      <a:pt x="7192" y="1477"/>
                      <a:pt x="5703" y="525"/>
                    </a:cubicBezTo>
                    <a:cubicBezTo>
                      <a:pt x="5144" y="171"/>
                      <a:pt x="4515" y="1"/>
                      <a:pt x="3892" y="1"/>
                    </a:cubicBezTo>
                    <a:close/>
                    <a:moveTo>
                      <a:pt x="762" y="1989"/>
                    </a:moveTo>
                    <a:lnTo>
                      <a:pt x="762" y="1989"/>
                    </a:lnTo>
                    <a:cubicBezTo>
                      <a:pt x="0" y="3561"/>
                      <a:pt x="477" y="5478"/>
                      <a:pt x="1953" y="6418"/>
                    </a:cubicBezTo>
                    <a:cubicBezTo>
                      <a:pt x="2522" y="6775"/>
                      <a:pt x="3157" y="6947"/>
                      <a:pt x="3786" y="6947"/>
                    </a:cubicBezTo>
                    <a:cubicBezTo>
                      <a:pt x="4816" y="6947"/>
                      <a:pt x="5828" y="6486"/>
                      <a:pt x="6501" y="5621"/>
                    </a:cubicBezTo>
                    <a:lnTo>
                      <a:pt x="76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6"/>
              <p:cNvSpPr/>
              <p:nvPr/>
            </p:nvSpPr>
            <p:spPr>
              <a:xfrm>
                <a:off x="4657631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596" y="1"/>
                    </a:moveTo>
                    <a:lnTo>
                      <a:pt x="1215" y="1620"/>
                    </a:lnTo>
                    <a:cubicBezTo>
                      <a:pt x="250" y="2275"/>
                      <a:pt x="0" y="3584"/>
                      <a:pt x="655" y="4549"/>
                    </a:cubicBezTo>
                    <a:lnTo>
                      <a:pt x="774" y="4715"/>
                    </a:lnTo>
                    <a:cubicBezTo>
                      <a:pt x="1176" y="5311"/>
                      <a:pt x="1838" y="5632"/>
                      <a:pt x="2514" y="5632"/>
                    </a:cubicBezTo>
                    <a:cubicBezTo>
                      <a:pt x="2919" y="5632"/>
                      <a:pt x="3329" y="5516"/>
                      <a:pt x="3691" y="5275"/>
                    </a:cubicBezTo>
                    <a:lnTo>
                      <a:pt x="6084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6"/>
              <p:cNvSpPr/>
              <p:nvPr/>
            </p:nvSpPr>
            <p:spPr>
              <a:xfrm>
                <a:off x="4790102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6"/>
              <p:cNvSpPr/>
              <p:nvPr/>
            </p:nvSpPr>
            <p:spPr>
              <a:xfrm>
                <a:off x="4600023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8"/>
                    </a:lnTo>
                    <a:cubicBezTo>
                      <a:pt x="0" y="5840"/>
                      <a:pt x="143" y="6019"/>
                      <a:pt x="345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5" y="10676"/>
                      <a:pt x="6051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1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82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6"/>
              <p:cNvSpPr/>
              <p:nvPr/>
            </p:nvSpPr>
            <p:spPr>
              <a:xfrm>
                <a:off x="4157614" y="4197965"/>
                <a:ext cx="349483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498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61"/>
                      <a:pt x="4751" y="1364"/>
                      <a:pt x="4632" y="1519"/>
                    </a:cubicBezTo>
                    <a:lnTo>
                      <a:pt x="3834" y="1661"/>
                    </a:lnTo>
                    <a:cubicBezTo>
                      <a:pt x="3667" y="1566"/>
                      <a:pt x="3536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2" y="2911"/>
                      <a:pt x="8394" y="3173"/>
                    </a:cubicBezTo>
                    <a:lnTo>
                      <a:pt x="9775" y="10734"/>
                    </a:lnTo>
                    <a:cubicBezTo>
                      <a:pt x="9835" y="11043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6"/>
                      <a:pt x="2429" y="12079"/>
                    </a:cubicBezTo>
                    <a:lnTo>
                      <a:pt x="1048" y="4507"/>
                    </a:lnTo>
                    <a:cubicBezTo>
                      <a:pt x="1000" y="4209"/>
                      <a:pt x="1203" y="3924"/>
                      <a:pt x="1500" y="3876"/>
                    </a:cubicBezTo>
                    <a:lnTo>
                      <a:pt x="2239" y="3745"/>
                    </a:lnTo>
                    <a:cubicBezTo>
                      <a:pt x="2281" y="3945"/>
                      <a:pt x="2462" y="4098"/>
                      <a:pt x="2668" y="4098"/>
                    </a:cubicBezTo>
                    <a:cubicBezTo>
                      <a:pt x="2695" y="4098"/>
                      <a:pt x="2723" y="4096"/>
                      <a:pt x="2751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6" y="2726"/>
                      <a:pt x="7821" y="2723"/>
                      <a:pt x="7856" y="2723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1" y="18"/>
                    </a:cubicBezTo>
                    <a:cubicBezTo>
                      <a:pt x="3358" y="125"/>
                      <a:pt x="2965" y="697"/>
                      <a:pt x="3072" y="1280"/>
                    </a:cubicBezTo>
                    <a:cubicBezTo>
                      <a:pt x="3096" y="1459"/>
                      <a:pt x="3179" y="1614"/>
                      <a:pt x="3286" y="1757"/>
                    </a:cubicBezTo>
                    <a:lnTo>
                      <a:pt x="2512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22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20" y="13497"/>
                      <a:pt x="2540" y="13497"/>
                    </a:cubicBezTo>
                    <a:cubicBezTo>
                      <a:pt x="2590" y="13497"/>
                      <a:pt x="2640" y="13493"/>
                      <a:pt x="2691" y="13484"/>
                    </a:cubicBezTo>
                    <a:lnTo>
                      <a:pt x="10037" y="12139"/>
                    </a:lnTo>
                    <a:cubicBezTo>
                      <a:pt x="10513" y="12056"/>
                      <a:pt x="10835" y="11579"/>
                      <a:pt x="10752" y="11103"/>
                    </a:cubicBezTo>
                    <a:lnTo>
                      <a:pt x="9180" y="2471"/>
                    </a:lnTo>
                    <a:cubicBezTo>
                      <a:pt x="9096" y="2041"/>
                      <a:pt x="8725" y="1740"/>
                      <a:pt x="8304" y="1740"/>
                    </a:cubicBezTo>
                    <a:cubicBezTo>
                      <a:pt x="8247" y="1740"/>
                      <a:pt x="8190" y="1745"/>
                      <a:pt x="8132" y="1757"/>
                    </a:cubicBezTo>
                    <a:lnTo>
                      <a:pt x="6858" y="1995"/>
                    </a:lnTo>
                    <a:lnTo>
                      <a:pt x="6811" y="1709"/>
                    </a:lnTo>
                    <a:cubicBezTo>
                      <a:pt x="6746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79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6"/>
              <p:cNvSpPr/>
              <p:nvPr/>
            </p:nvSpPr>
            <p:spPr>
              <a:xfrm>
                <a:off x="4219446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3" y="1502"/>
                      <a:pt x="865" y="1545"/>
                      <a:pt x="1012" y="1545"/>
                    </a:cubicBezTo>
                    <a:cubicBezTo>
                      <a:pt x="1460" y="1545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6"/>
              <p:cNvSpPr/>
              <p:nvPr/>
            </p:nvSpPr>
            <p:spPr>
              <a:xfrm>
                <a:off x="4288117" y="4339952"/>
                <a:ext cx="123827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341" extrusionOk="0">
                    <a:moveTo>
                      <a:pt x="3230" y="0"/>
                    </a:moveTo>
                    <a:cubicBezTo>
                      <a:pt x="3199" y="0"/>
                      <a:pt x="3167" y="3"/>
                      <a:pt x="3134" y="10"/>
                    </a:cubicBez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7" y="1341"/>
                      <a:pt x="659" y="1338"/>
                      <a:pt x="693" y="1331"/>
                    </a:cubicBezTo>
                    <a:lnTo>
                      <a:pt x="3300" y="867"/>
                    </a:lnTo>
                    <a:cubicBezTo>
                      <a:pt x="3838" y="766"/>
                      <a:pt x="3722" y="0"/>
                      <a:pt x="323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6"/>
              <p:cNvSpPr/>
              <p:nvPr/>
            </p:nvSpPr>
            <p:spPr>
              <a:xfrm>
                <a:off x="4232090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7" y="5"/>
                      <a:pt x="882" y="12"/>
                    </a:cubicBezTo>
                    <a:cubicBezTo>
                      <a:pt x="203" y="131"/>
                      <a:pt x="1" y="1012"/>
                      <a:pt x="572" y="1405"/>
                    </a:cubicBezTo>
                    <a:cubicBezTo>
                      <a:pt x="711" y="1502"/>
                      <a:pt x="861" y="1546"/>
                      <a:pt x="1008" y="1546"/>
                    </a:cubicBezTo>
                    <a:cubicBezTo>
                      <a:pt x="1455" y="1546"/>
                      <a:pt x="1865" y="1142"/>
                      <a:pt x="1775" y="631"/>
                    </a:cubicBezTo>
                    <a:cubicBezTo>
                      <a:pt x="1701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6"/>
              <p:cNvSpPr/>
              <p:nvPr/>
            </p:nvSpPr>
            <p:spPr>
              <a:xfrm>
                <a:off x="4301987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7" y="3"/>
                    </a:cubicBezTo>
                    <a:lnTo>
                      <a:pt x="501" y="467"/>
                    </a:lnTo>
                    <a:cubicBezTo>
                      <a:pt x="1" y="618"/>
                      <a:pt x="114" y="1349"/>
                      <a:pt x="620" y="1349"/>
                    </a:cubicBezTo>
                    <a:cubicBezTo>
                      <a:pt x="631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6"/>
              <p:cNvSpPr/>
              <p:nvPr/>
            </p:nvSpPr>
            <p:spPr>
              <a:xfrm>
                <a:off x="4245928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6"/>
              <p:cNvSpPr/>
              <p:nvPr/>
            </p:nvSpPr>
            <p:spPr>
              <a:xfrm>
                <a:off x="4315018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8" y="0"/>
                    </a:moveTo>
                    <a:cubicBezTo>
                      <a:pt x="3156" y="0"/>
                      <a:pt x="3133" y="2"/>
                      <a:pt x="3109" y="5"/>
                    </a:cubicBezTo>
                    <a:lnTo>
                      <a:pt x="514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64" y="886"/>
                    </a:lnTo>
                    <a:cubicBezTo>
                      <a:pt x="3789" y="749"/>
                      <a:pt x="3680" y="0"/>
                      <a:pt x="31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6"/>
              <p:cNvSpPr/>
              <p:nvPr/>
            </p:nvSpPr>
            <p:spPr>
              <a:xfrm>
                <a:off x="4188320" y="4806940"/>
                <a:ext cx="250428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3" extrusionOk="0">
                    <a:moveTo>
                      <a:pt x="3931" y="1"/>
                    </a:moveTo>
                    <a:cubicBezTo>
                      <a:pt x="2900" y="1"/>
                      <a:pt x="1886" y="469"/>
                      <a:pt x="1227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1" y="534"/>
                    </a:cubicBezTo>
                    <a:cubicBezTo>
                      <a:pt x="5189" y="174"/>
                      <a:pt x="4557" y="1"/>
                      <a:pt x="3931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98"/>
                      <a:pt x="2013" y="6439"/>
                    </a:cubicBezTo>
                    <a:cubicBezTo>
                      <a:pt x="2577" y="6793"/>
                      <a:pt x="3207" y="6963"/>
                      <a:pt x="3830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6"/>
              <p:cNvSpPr/>
              <p:nvPr/>
            </p:nvSpPr>
            <p:spPr>
              <a:xfrm>
                <a:off x="4657631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96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74" y="4715"/>
                    </a:lnTo>
                    <a:cubicBezTo>
                      <a:pt x="1175" y="5316"/>
                      <a:pt x="1834" y="5640"/>
                      <a:pt x="2508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84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6"/>
              <p:cNvSpPr/>
              <p:nvPr/>
            </p:nvSpPr>
            <p:spPr>
              <a:xfrm>
                <a:off x="4790102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6"/>
              <p:cNvSpPr/>
              <p:nvPr/>
            </p:nvSpPr>
            <p:spPr>
              <a:xfrm>
                <a:off x="4600023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5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5" y="7331"/>
                      <a:pt x="10065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82" y="482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6"/>
              <p:cNvSpPr/>
              <p:nvPr/>
            </p:nvSpPr>
            <p:spPr>
              <a:xfrm>
                <a:off x="3133001" y="3172611"/>
                <a:ext cx="349870" cy="436249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5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96"/>
                      <a:pt x="4751" y="1387"/>
                      <a:pt x="4620" y="1542"/>
                    </a:cubicBezTo>
                    <a:lnTo>
                      <a:pt x="3834" y="1685"/>
                    </a:lnTo>
                    <a:cubicBezTo>
                      <a:pt x="3656" y="1589"/>
                      <a:pt x="3536" y="1423"/>
                      <a:pt x="3501" y="1232"/>
                    </a:cubicBez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2" y="2934"/>
                      <a:pt x="8394" y="3197"/>
                    </a:cubicBezTo>
                    <a:lnTo>
                      <a:pt x="9775" y="10769"/>
                    </a:lnTo>
                    <a:cubicBezTo>
                      <a:pt x="9823" y="11055"/>
                      <a:pt x="9632" y="11341"/>
                      <a:pt x="9347" y="11400"/>
                    </a:cubicBezTo>
                    <a:lnTo>
                      <a:pt x="3072" y="12543"/>
                    </a:lnTo>
                    <a:cubicBezTo>
                      <a:pt x="3043" y="12548"/>
                      <a:pt x="3014" y="12550"/>
                      <a:pt x="2985" y="12550"/>
                    </a:cubicBezTo>
                    <a:cubicBezTo>
                      <a:pt x="2721" y="12550"/>
                      <a:pt x="2484" y="12359"/>
                      <a:pt x="2441" y="12091"/>
                    </a:cubicBezTo>
                    <a:lnTo>
                      <a:pt x="1060" y="4518"/>
                    </a:lnTo>
                    <a:cubicBezTo>
                      <a:pt x="1000" y="4221"/>
                      <a:pt x="1203" y="3935"/>
                      <a:pt x="1500" y="3887"/>
                    </a:cubicBezTo>
                    <a:lnTo>
                      <a:pt x="2251" y="3756"/>
                    </a:lnTo>
                    <a:cubicBezTo>
                      <a:pt x="2282" y="3956"/>
                      <a:pt x="2472" y="4110"/>
                      <a:pt x="2680" y="4110"/>
                    </a:cubicBezTo>
                    <a:cubicBezTo>
                      <a:pt x="2707" y="4110"/>
                      <a:pt x="2735" y="4107"/>
                      <a:pt x="2763" y="4102"/>
                    </a:cubicBezTo>
                    <a:lnTo>
                      <a:pt x="6668" y="3399"/>
                    </a:lnTo>
                    <a:cubicBezTo>
                      <a:pt x="6894" y="3351"/>
                      <a:pt x="7061" y="3125"/>
                      <a:pt x="7013" y="2887"/>
                    </a:cubicBezTo>
                    <a:lnTo>
                      <a:pt x="7751" y="2756"/>
                    </a:lnTo>
                    <a:cubicBezTo>
                      <a:pt x="7786" y="2749"/>
                      <a:pt x="7821" y="2746"/>
                      <a:pt x="7856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096" y="1470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94"/>
                      <a:pt x="1977" y="2292"/>
                      <a:pt x="2036" y="2613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20"/>
                      <a:pt x="0" y="3685"/>
                      <a:pt x="84" y="4173"/>
                    </a:cubicBezTo>
                    <a:lnTo>
                      <a:pt x="1655" y="12793"/>
                    </a:lnTo>
                    <a:cubicBezTo>
                      <a:pt x="1739" y="13223"/>
                      <a:pt x="2110" y="13524"/>
                      <a:pt x="2531" y="13524"/>
                    </a:cubicBezTo>
                    <a:cubicBezTo>
                      <a:pt x="2588" y="13524"/>
                      <a:pt x="2645" y="13519"/>
                      <a:pt x="2703" y="13507"/>
                    </a:cubicBezTo>
                    <a:lnTo>
                      <a:pt x="10037" y="12174"/>
                    </a:lnTo>
                    <a:cubicBezTo>
                      <a:pt x="10525" y="12079"/>
                      <a:pt x="10847" y="11614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9"/>
                      <a:pt x="8144" y="1780"/>
                    </a:cubicBezTo>
                    <a:lnTo>
                      <a:pt x="6858" y="2018"/>
                    </a:lnTo>
                    <a:lnTo>
                      <a:pt x="6799" y="1744"/>
                    </a:lnTo>
                    <a:cubicBezTo>
                      <a:pt x="6746" y="1459"/>
                      <a:pt x="6506" y="1258"/>
                      <a:pt x="6227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80" y="1435"/>
                    </a:lnTo>
                    <a:cubicBezTo>
                      <a:pt x="5227" y="1268"/>
                      <a:pt x="5239" y="1089"/>
                      <a:pt x="5203" y="911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6"/>
              <p:cNvSpPr/>
              <p:nvPr/>
            </p:nvSpPr>
            <p:spPr>
              <a:xfrm>
                <a:off x="3194834" y="3329886"/>
                <a:ext cx="60123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5" extrusionOk="0">
                    <a:moveTo>
                      <a:pt x="1014" y="0"/>
                    </a:moveTo>
                    <a:cubicBezTo>
                      <a:pt x="970" y="0"/>
                      <a:pt x="926" y="4"/>
                      <a:pt x="881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0"/>
                    </a:cubicBezTo>
                    <a:cubicBezTo>
                      <a:pt x="1700" y="258"/>
                      <a:pt x="1378" y="0"/>
                      <a:pt x="101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6"/>
              <p:cNvSpPr/>
              <p:nvPr/>
            </p:nvSpPr>
            <p:spPr>
              <a:xfrm>
                <a:off x="3262570" y="3315178"/>
                <a:ext cx="125601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63" y="3"/>
                    </a:lnTo>
                    <a:lnTo>
                      <a:pt x="567" y="479"/>
                    </a:lnTo>
                    <a:cubicBezTo>
                      <a:pt x="1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18" y="872"/>
                    </a:lnTo>
                    <a:cubicBezTo>
                      <a:pt x="3893" y="817"/>
                      <a:pt x="3790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6"/>
              <p:cNvSpPr/>
              <p:nvPr/>
            </p:nvSpPr>
            <p:spPr>
              <a:xfrm>
                <a:off x="3207510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6"/>
              <p:cNvSpPr/>
              <p:nvPr/>
            </p:nvSpPr>
            <p:spPr>
              <a:xfrm>
                <a:off x="3277020" y="3384688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2"/>
                      <a:pt x="3108" y="3"/>
                    </a:cubicBezTo>
                    <a:lnTo>
                      <a:pt x="512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6"/>
              <p:cNvSpPr/>
              <p:nvPr/>
            </p:nvSpPr>
            <p:spPr>
              <a:xfrm>
                <a:off x="3221315" y="347348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6"/>
                      <a:pt x="1001" y="1546"/>
                    </a:cubicBezTo>
                    <a:cubicBezTo>
                      <a:pt x="1450" y="1546"/>
                      <a:pt x="1852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6"/>
              <p:cNvSpPr/>
              <p:nvPr/>
            </p:nvSpPr>
            <p:spPr>
              <a:xfrm>
                <a:off x="3290567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1" y="616"/>
                      <a:pt x="120" y="1348"/>
                      <a:pt x="617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71" y="882"/>
                    </a:lnTo>
                    <a:cubicBezTo>
                      <a:pt x="3776" y="744"/>
                      <a:pt x="3662" y="10"/>
                      <a:pt x="3163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6"/>
              <p:cNvSpPr/>
              <p:nvPr/>
            </p:nvSpPr>
            <p:spPr>
              <a:xfrm>
                <a:off x="3163708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2" y="0"/>
                      <a:pt x="1896" y="466"/>
                      <a:pt x="1215" y="1331"/>
                    </a:cubicBezTo>
                    <a:lnTo>
                      <a:pt x="6954" y="4963"/>
                    </a:lnTo>
                    <a:cubicBezTo>
                      <a:pt x="7728" y="3391"/>
                      <a:pt x="7240" y="1474"/>
                      <a:pt x="5775" y="534"/>
                    </a:cubicBezTo>
                    <a:cubicBezTo>
                      <a:pt x="5207" y="173"/>
                      <a:pt x="4573" y="0"/>
                      <a:pt x="3944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1" y="3546"/>
                      <a:pt x="525" y="5475"/>
                      <a:pt x="2013" y="6415"/>
                    </a:cubicBezTo>
                    <a:cubicBezTo>
                      <a:pt x="2580" y="6775"/>
                      <a:pt x="3213" y="6948"/>
                      <a:pt x="3839" y="6948"/>
                    </a:cubicBezTo>
                    <a:cubicBezTo>
                      <a:pt x="4870" y="6948"/>
                      <a:pt x="5883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6"/>
              <p:cNvSpPr/>
              <p:nvPr/>
            </p:nvSpPr>
            <p:spPr>
              <a:xfrm>
                <a:off x="3632631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67" y="4561"/>
                    </a:cubicBezTo>
                    <a:lnTo>
                      <a:pt x="774" y="4727"/>
                    </a:lnTo>
                    <a:cubicBezTo>
                      <a:pt x="1184" y="5323"/>
                      <a:pt x="1849" y="5644"/>
                      <a:pt x="2525" y="5644"/>
                    </a:cubicBezTo>
                    <a:cubicBezTo>
                      <a:pt x="2931" y="5644"/>
                      <a:pt x="3342" y="5528"/>
                      <a:pt x="3703" y="5287"/>
                    </a:cubicBezTo>
                    <a:lnTo>
                      <a:pt x="6084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6"/>
              <p:cNvSpPr/>
              <p:nvPr/>
            </p:nvSpPr>
            <p:spPr>
              <a:xfrm>
                <a:off x="3765490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1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6"/>
              <p:cNvSpPr/>
              <p:nvPr/>
            </p:nvSpPr>
            <p:spPr>
              <a:xfrm>
                <a:off x="3575411" y="3675789"/>
                <a:ext cx="346032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86" extrusionOk="0">
                    <a:moveTo>
                      <a:pt x="5016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1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3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0" y="5849"/>
                      <a:pt x="143" y="6028"/>
                      <a:pt x="346" y="6063"/>
                    </a:cubicBezTo>
                    <a:lnTo>
                      <a:pt x="3834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68" y="10683"/>
                    </a:lnTo>
                    <a:cubicBezTo>
                      <a:pt x="5682" y="10685"/>
                      <a:pt x="5697" y="10685"/>
                      <a:pt x="5712" y="10685"/>
                    </a:cubicBezTo>
                    <a:cubicBezTo>
                      <a:pt x="5895" y="10685"/>
                      <a:pt x="6051" y="10549"/>
                      <a:pt x="6084" y="10361"/>
                    </a:cubicBezTo>
                    <a:lnTo>
                      <a:pt x="6537" y="6873"/>
                    </a:lnTo>
                    <a:lnTo>
                      <a:pt x="10025" y="7337"/>
                    </a:lnTo>
                    <a:cubicBezTo>
                      <a:pt x="10040" y="7339"/>
                      <a:pt x="10055" y="7340"/>
                      <a:pt x="10069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3"/>
                    </a:cubicBezTo>
                    <a:lnTo>
                      <a:pt x="6894" y="4170"/>
                    </a:lnTo>
                    <a:lnTo>
                      <a:pt x="7358" y="682"/>
                    </a:lnTo>
                    <a:cubicBezTo>
                      <a:pt x="7382" y="479"/>
                      <a:pt x="7239" y="289"/>
                      <a:pt x="7037" y="265"/>
                    </a:cubicBezTo>
                    <a:lnTo>
                      <a:pt x="5060" y="3"/>
                    </a:lnTo>
                    <a:cubicBezTo>
                      <a:pt x="5046" y="1"/>
                      <a:pt x="5031" y="0"/>
                      <a:pt x="501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6"/>
              <p:cNvSpPr/>
              <p:nvPr/>
            </p:nvSpPr>
            <p:spPr>
              <a:xfrm>
                <a:off x="3133001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84"/>
                      <a:pt x="4751" y="1387"/>
                      <a:pt x="4620" y="1542"/>
                    </a:cubicBezTo>
                    <a:lnTo>
                      <a:pt x="3834" y="1684"/>
                    </a:lnTo>
                    <a:cubicBezTo>
                      <a:pt x="3667" y="1589"/>
                      <a:pt x="3536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68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75" y="10757"/>
                    </a:lnTo>
                    <a:cubicBezTo>
                      <a:pt x="9835" y="11055"/>
                      <a:pt x="9632" y="11340"/>
                      <a:pt x="9335" y="11400"/>
                    </a:cubicBezTo>
                    <a:lnTo>
                      <a:pt x="3072" y="12543"/>
                    </a:lnTo>
                    <a:cubicBezTo>
                      <a:pt x="3041" y="12548"/>
                      <a:pt x="3011" y="12550"/>
                      <a:pt x="2981" y="12550"/>
                    </a:cubicBezTo>
                    <a:cubicBezTo>
                      <a:pt x="2718" y="12550"/>
                      <a:pt x="2484" y="12369"/>
                      <a:pt x="2441" y="12102"/>
                    </a:cubicBezTo>
                    <a:lnTo>
                      <a:pt x="1060" y="4530"/>
                    </a:lnTo>
                    <a:cubicBezTo>
                      <a:pt x="1000" y="4232"/>
                      <a:pt x="1203" y="3947"/>
                      <a:pt x="1500" y="3899"/>
                    </a:cubicBezTo>
                    <a:lnTo>
                      <a:pt x="2251" y="3768"/>
                    </a:lnTo>
                    <a:cubicBezTo>
                      <a:pt x="2282" y="3968"/>
                      <a:pt x="2463" y="4121"/>
                      <a:pt x="2669" y="4121"/>
                    </a:cubicBezTo>
                    <a:cubicBezTo>
                      <a:pt x="2696" y="4121"/>
                      <a:pt x="2723" y="4119"/>
                      <a:pt x="2751" y="4113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3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8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096" y="1482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82"/>
                      <a:pt x="1977" y="2292"/>
                      <a:pt x="2036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4" y="4161"/>
                    </a:cubicBezTo>
                    <a:lnTo>
                      <a:pt x="1655" y="12793"/>
                    </a:lnTo>
                    <a:cubicBezTo>
                      <a:pt x="1740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37" y="12162"/>
                    </a:lnTo>
                    <a:cubicBezTo>
                      <a:pt x="10525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799" y="1732"/>
                    </a:lnTo>
                    <a:cubicBezTo>
                      <a:pt x="6745" y="1451"/>
                      <a:pt x="6495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80" y="1434"/>
                    </a:lnTo>
                    <a:cubicBezTo>
                      <a:pt x="5227" y="1268"/>
                      <a:pt x="5239" y="1089"/>
                      <a:pt x="5203" y="910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6"/>
              <p:cNvSpPr/>
              <p:nvPr/>
            </p:nvSpPr>
            <p:spPr>
              <a:xfrm>
                <a:off x="3194834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1" y="1"/>
                    </a:moveTo>
                    <a:cubicBezTo>
                      <a:pt x="968" y="1"/>
                      <a:pt x="924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1"/>
                    </a:cubicBezTo>
                    <a:cubicBezTo>
                      <a:pt x="1700" y="259"/>
                      <a:pt x="1369" y="1"/>
                      <a:pt x="1011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6"/>
              <p:cNvSpPr/>
              <p:nvPr/>
            </p:nvSpPr>
            <p:spPr>
              <a:xfrm>
                <a:off x="3263118" y="4339823"/>
                <a:ext cx="124343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45" extrusionOk="0">
                    <a:moveTo>
                      <a:pt x="3260" y="1"/>
                    </a:moveTo>
                    <a:cubicBezTo>
                      <a:pt x="3224" y="1"/>
                      <a:pt x="3186" y="5"/>
                      <a:pt x="3146" y="14"/>
                    </a:cubicBezTo>
                    <a:lnTo>
                      <a:pt x="550" y="478"/>
                    </a:lnTo>
                    <a:cubicBezTo>
                      <a:pt x="1" y="579"/>
                      <a:pt x="117" y="1345"/>
                      <a:pt x="609" y="1345"/>
                    </a:cubicBezTo>
                    <a:cubicBezTo>
                      <a:pt x="639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58" y="1"/>
                      <a:pt x="326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6"/>
              <p:cNvSpPr/>
              <p:nvPr/>
            </p:nvSpPr>
            <p:spPr>
              <a:xfrm>
                <a:off x="3207510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6"/>
              <p:cNvSpPr/>
              <p:nvPr/>
            </p:nvSpPr>
            <p:spPr>
              <a:xfrm>
                <a:off x="3277020" y="4409300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1"/>
                      <a:pt x="3108" y="3"/>
                    </a:cubicBezTo>
                    <a:lnTo>
                      <a:pt x="512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6"/>
              <p:cNvSpPr/>
              <p:nvPr/>
            </p:nvSpPr>
            <p:spPr>
              <a:xfrm>
                <a:off x="3221315" y="4498130"/>
                <a:ext cx="5976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3" y="1556"/>
                      <a:pt x="1000" y="1556"/>
                    </a:cubicBezTo>
                    <a:cubicBezTo>
                      <a:pt x="1449" y="1556"/>
                      <a:pt x="1853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6"/>
              <p:cNvSpPr/>
              <p:nvPr/>
            </p:nvSpPr>
            <p:spPr>
              <a:xfrm>
                <a:off x="3290406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1" y="605"/>
                      <a:pt x="110" y="1354"/>
                      <a:pt x="602" y="1354"/>
                    </a:cubicBezTo>
                    <a:cubicBezTo>
                      <a:pt x="623" y="1354"/>
                      <a:pt x="646" y="1352"/>
                      <a:pt x="669" y="1349"/>
                    </a:cubicBezTo>
                    <a:lnTo>
                      <a:pt x="3276" y="885"/>
                    </a:lnTo>
                    <a:cubicBezTo>
                      <a:pt x="3793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6"/>
              <p:cNvSpPr/>
              <p:nvPr/>
            </p:nvSpPr>
            <p:spPr>
              <a:xfrm>
                <a:off x="3163708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5" y="1"/>
                    </a:moveTo>
                    <a:cubicBezTo>
                      <a:pt x="2894" y="1"/>
                      <a:pt x="1882" y="469"/>
                      <a:pt x="1215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2" y="534"/>
                    </a:cubicBezTo>
                    <a:cubicBezTo>
                      <a:pt x="5185" y="174"/>
                      <a:pt x="4551" y="1"/>
                      <a:pt x="3925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87"/>
                      <a:pt x="2013" y="6427"/>
                    </a:cubicBezTo>
                    <a:cubicBezTo>
                      <a:pt x="2580" y="6787"/>
                      <a:pt x="3213" y="6960"/>
                      <a:pt x="3839" y="6960"/>
                    </a:cubicBezTo>
                    <a:cubicBezTo>
                      <a:pt x="4870" y="6960"/>
                      <a:pt x="5883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6"/>
              <p:cNvSpPr/>
              <p:nvPr/>
            </p:nvSpPr>
            <p:spPr>
              <a:xfrm>
                <a:off x="3633018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0" y="2286"/>
                      <a:pt x="0" y="3596"/>
                      <a:pt x="655" y="4560"/>
                    </a:cubicBezTo>
                    <a:lnTo>
                      <a:pt x="762" y="4715"/>
                    </a:lnTo>
                    <a:cubicBezTo>
                      <a:pt x="1170" y="5316"/>
                      <a:pt x="1833" y="5640"/>
                      <a:pt x="2507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72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6"/>
              <p:cNvSpPr/>
              <p:nvPr/>
            </p:nvSpPr>
            <p:spPr>
              <a:xfrm>
                <a:off x="3765490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1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6"/>
              <p:cNvSpPr/>
              <p:nvPr/>
            </p:nvSpPr>
            <p:spPr>
              <a:xfrm>
                <a:off x="3575411" y="4700692"/>
                <a:ext cx="345645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10677" extrusionOk="0">
                    <a:moveTo>
                      <a:pt x="4998" y="0"/>
                    </a:moveTo>
                    <a:cubicBezTo>
                      <a:pt x="4820" y="0"/>
                      <a:pt x="4665" y="135"/>
                      <a:pt x="4644" y="327"/>
                    </a:cubicBezTo>
                    <a:lnTo>
                      <a:pt x="4179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3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0" y="10540"/>
                      <a:pt x="6072" y="10352"/>
                    </a:cubicBezTo>
                    <a:lnTo>
                      <a:pt x="6537" y="6876"/>
                    </a:lnTo>
                    <a:lnTo>
                      <a:pt x="10013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1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60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6"/>
              <p:cNvSpPr/>
              <p:nvPr/>
            </p:nvSpPr>
            <p:spPr>
              <a:xfrm>
                <a:off x="2108002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9" y="412"/>
                    </a:moveTo>
                    <a:cubicBezTo>
                      <a:pt x="4446" y="412"/>
                      <a:pt x="4730" y="585"/>
                      <a:pt x="4787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46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9" y="412"/>
                    </a:cubicBezTo>
                    <a:close/>
                    <a:moveTo>
                      <a:pt x="7873" y="2722"/>
                    </a:moveTo>
                    <a:cubicBezTo>
                      <a:pt x="8128" y="2722"/>
                      <a:pt x="8353" y="2901"/>
                      <a:pt x="8394" y="3162"/>
                    </a:cubicBezTo>
                    <a:lnTo>
                      <a:pt x="9787" y="10746"/>
                    </a:lnTo>
                    <a:cubicBezTo>
                      <a:pt x="9835" y="11044"/>
                      <a:pt x="9645" y="11329"/>
                      <a:pt x="9335" y="11377"/>
                    </a:cubicBezTo>
                    <a:lnTo>
                      <a:pt x="3072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9" y="12527"/>
                      <a:pt x="2484" y="12345"/>
                      <a:pt x="2441" y="12068"/>
                    </a:cubicBezTo>
                    <a:lnTo>
                      <a:pt x="1060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2" y="3942"/>
                      <a:pt x="2460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906" y="3328"/>
                      <a:pt x="7061" y="3102"/>
                      <a:pt x="7013" y="2864"/>
                    </a:cubicBezTo>
                    <a:lnTo>
                      <a:pt x="7763" y="2733"/>
                    </a:lnTo>
                    <a:cubicBezTo>
                      <a:pt x="7800" y="2726"/>
                      <a:pt x="7837" y="2722"/>
                      <a:pt x="7873" y="2722"/>
                    </a:cubicBezTo>
                    <a:close/>
                    <a:moveTo>
                      <a:pt x="4146" y="1"/>
                    </a:moveTo>
                    <a:cubicBezTo>
                      <a:pt x="4083" y="1"/>
                      <a:pt x="4018" y="7"/>
                      <a:pt x="3953" y="19"/>
                    </a:cubicBezTo>
                    <a:cubicBezTo>
                      <a:pt x="3358" y="126"/>
                      <a:pt x="2965" y="697"/>
                      <a:pt x="3084" y="1281"/>
                    </a:cubicBezTo>
                    <a:cubicBezTo>
                      <a:pt x="3108" y="1459"/>
                      <a:pt x="3179" y="1626"/>
                      <a:pt x="3287" y="1757"/>
                    </a:cubicBezTo>
                    <a:lnTo>
                      <a:pt x="2513" y="1912"/>
                    </a:lnTo>
                    <a:cubicBezTo>
                      <a:pt x="2203" y="1971"/>
                      <a:pt x="1989" y="2281"/>
                      <a:pt x="2048" y="2590"/>
                    </a:cubicBezTo>
                    <a:lnTo>
                      <a:pt x="2096" y="2876"/>
                    </a:lnTo>
                    <a:lnTo>
                      <a:pt x="810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7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1" y="13505"/>
                      <a:pt x="2703" y="13496"/>
                    </a:cubicBezTo>
                    <a:lnTo>
                      <a:pt x="10037" y="12151"/>
                    </a:lnTo>
                    <a:cubicBezTo>
                      <a:pt x="10526" y="12068"/>
                      <a:pt x="10847" y="11591"/>
                      <a:pt x="10764" y="11115"/>
                    </a:cubicBezTo>
                    <a:lnTo>
                      <a:pt x="9180" y="2483"/>
                    </a:lnTo>
                    <a:cubicBezTo>
                      <a:pt x="9106" y="2047"/>
                      <a:pt x="8727" y="1744"/>
                      <a:pt x="8299" y="1744"/>
                    </a:cubicBezTo>
                    <a:cubicBezTo>
                      <a:pt x="8248" y="1744"/>
                      <a:pt x="8196" y="1748"/>
                      <a:pt x="8144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18" y="1235"/>
                      <a:pt x="6240" y="1235"/>
                    </a:cubicBezTo>
                    <a:cubicBezTo>
                      <a:pt x="6204" y="1235"/>
                      <a:pt x="6168" y="1238"/>
                      <a:pt x="6132" y="1245"/>
                    </a:cubicBezTo>
                    <a:lnTo>
                      <a:pt x="5180" y="1412"/>
                    </a:lnTo>
                    <a:cubicBezTo>
                      <a:pt x="5239" y="1245"/>
                      <a:pt x="5251" y="1066"/>
                      <a:pt x="5215" y="900"/>
                    </a:cubicBezTo>
                    <a:cubicBezTo>
                      <a:pt x="5120" y="370"/>
                      <a:pt x="4658" y="1"/>
                      <a:pt x="414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6"/>
              <p:cNvSpPr/>
              <p:nvPr/>
            </p:nvSpPr>
            <p:spPr>
              <a:xfrm>
                <a:off x="2170222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69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3" y="1549"/>
                      <a:pt x="1861" y="1146"/>
                      <a:pt x="1762" y="634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6"/>
              <p:cNvSpPr/>
              <p:nvPr/>
            </p:nvSpPr>
            <p:spPr>
              <a:xfrm>
                <a:off x="2238344" y="3315210"/>
                <a:ext cx="124182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349" extrusionOk="0">
                    <a:moveTo>
                      <a:pt x="3253" y="1"/>
                    </a:moveTo>
                    <a:cubicBezTo>
                      <a:pt x="3217" y="1"/>
                      <a:pt x="3179" y="5"/>
                      <a:pt x="3139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1" y="567"/>
                      <a:pt x="108" y="1349"/>
                      <a:pt x="597" y="1349"/>
                    </a:cubicBezTo>
                    <a:cubicBezTo>
                      <a:pt x="633" y="1349"/>
                      <a:pt x="670" y="1344"/>
                      <a:pt x="710" y="1336"/>
                    </a:cubicBezTo>
                    <a:lnTo>
                      <a:pt x="3294" y="871"/>
                    </a:lnTo>
                    <a:cubicBezTo>
                      <a:pt x="3849" y="793"/>
                      <a:pt x="3752" y="1"/>
                      <a:pt x="325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6"/>
              <p:cNvSpPr/>
              <p:nvPr/>
            </p:nvSpPr>
            <p:spPr>
              <a:xfrm>
                <a:off x="2182898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6"/>
              <p:cNvSpPr/>
              <p:nvPr/>
            </p:nvSpPr>
            <p:spPr>
              <a:xfrm>
                <a:off x="2252408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6"/>
              <p:cNvSpPr/>
              <p:nvPr/>
            </p:nvSpPr>
            <p:spPr>
              <a:xfrm>
                <a:off x="2196316" y="347348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6" y="5"/>
                      <a:pt x="882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1" y="1502"/>
                      <a:pt x="862" y="1546"/>
                      <a:pt x="1008" y="1546"/>
                    </a:cubicBezTo>
                    <a:cubicBezTo>
                      <a:pt x="1455" y="1546"/>
                      <a:pt x="1865" y="1145"/>
                      <a:pt x="1775" y="643"/>
                    </a:cubicBezTo>
                    <a:cubicBezTo>
                      <a:pt x="1701" y="260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6"/>
              <p:cNvSpPr/>
              <p:nvPr/>
            </p:nvSpPr>
            <p:spPr>
              <a:xfrm>
                <a:off x="2265600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16" y="1"/>
                    </a:moveTo>
                    <a:lnTo>
                      <a:pt x="520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2" y="1348"/>
                      <a:pt x="658" y="1348"/>
                      <a:pt x="675" y="1346"/>
                    </a:cubicBezTo>
                    <a:lnTo>
                      <a:pt x="3270" y="882"/>
                    </a:lnTo>
                    <a:cubicBezTo>
                      <a:pt x="3775" y="744"/>
                      <a:pt x="3661" y="10"/>
                      <a:pt x="3172" y="10"/>
                    </a:cubicBezTo>
                    <a:cubicBezTo>
                      <a:pt x="3154" y="10"/>
                      <a:pt x="3135" y="11"/>
                      <a:pt x="3116" y="13"/>
                    </a:cubicBezTo>
                    <a:lnTo>
                      <a:pt x="311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6"/>
              <p:cNvSpPr/>
              <p:nvPr/>
            </p:nvSpPr>
            <p:spPr>
              <a:xfrm>
                <a:off x="2140257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4" y="1"/>
                      <a:pt x="1848" y="470"/>
                      <a:pt x="1179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3" y="6947"/>
                      <a:pt x="5841" y="6486"/>
                      <a:pt x="6513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6"/>
              <p:cNvSpPr/>
              <p:nvPr/>
            </p:nvSpPr>
            <p:spPr>
              <a:xfrm>
                <a:off x="2608019" y="3300276"/>
                <a:ext cx="196272" cy="18233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53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55" y="4561"/>
                    </a:cubicBezTo>
                    <a:lnTo>
                      <a:pt x="762" y="4727"/>
                    </a:lnTo>
                    <a:cubicBezTo>
                      <a:pt x="1171" y="5328"/>
                      <a:pt x="1833" y="5652"/>
                      <a:pt x="2508" y="5652"/>
                    </a:cubicBezTo>
                    <a:cubicBezTo>
                      <a:pt x="2916" y="5652"/>
                      <a:pt x="3328" y="5534"/>
                      <a:pt x="3691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6"/>
              <p:cNvSpPr/>
              <p:nvPr/>
            </p:nvSpPr>
            <p:spPr>
              <a:xfrm>
                <a:off x="2740909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29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6"/>
              <p:cNvSpPr/>
              <p:nvPr/>
            </p:nvSpPr>
            <p:spPr>
              <a:xfrm>
                <a:off x="2550799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4"/>
                      <a:pt x="4644" y="315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8"/>
                    </a:lnTo>
                    <a:cubicBezTo>
                      <a:pt x="0" y="5840"/>
                      <a:pt x="143" y="6019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3" y="10676"/>
                      <a:pt x="5697" y="10676"/>
                      <a:pt x="5712" y="10676"/>
                    </a:cubicBezTo>
                    <a:cubicBezTo>
                      <a:pt x="5896" y="10676"/>
                      <a:pt x="6051" y="10540"/>
                      <a:pt x="6085" y="10352"/>
                    </a:cubicBezTo>
                    <a:lnTo>
                      <a:pt x="6537" y="6864"/>
                    </a:lnTo>
                    <a:lnTo>
                      <a:pt x="10025" y="7328"/>
                    </a:lnTo>
                    <a:cubicBezTo>
                      <a:pt x="10040" y="7330"/>
                      <a:pt x="10055" y="7331"/>
                      <a:pt x="10069" y="7331"/>
                    </a:cubicBezTo>
                    <a:cubicBezTo>
                      <a:pt x="10253" y="7331"/>
                      <a:pt x="10409" y="7194"/>
                      <a:pt x="10442" y="7007"/>
                    </a:cubicBezTo>
                    <a:lnTo>
                      <a:pt x="10704" y="5030"/>
                    </a:lnTo>
                    <a:cubicBezTo>
                      <a:pt x="10728" y="4828"/>
                      <a:pt x="10585" y="4637"/>
                      <a:pt x="10383" y="4614"/>
                    </a:cubicBezTo>
                    <a:lnTo>
                      <a:pt x="6894" y="4161"/>
                    </a:lnTo>
                    <a:lnTo>
                      <a:pt x="7358" y="673"/>
                    </a:lnTo>
                    <a:cubicBezTo>
                      <a:pt x="7382" y="470"/>
                      <a:pt x="7239" y="280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6"/>
              <p:cNvSpPr/>
              <p:nvPr/>
            </p:nvSpPr>
            <p:spPr>
              <a:xfrm>
                <a:off x="2108389" y="4197965"/>
                <a:ext cx="349515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498" extrusionOk="0">
                    <a:moveTo>
                      <a:pt x="4147" y="412"/>
                    </a:moveTo>
                    <a:cubicBezTo>
                      <a:pt x="4434" y="412"/>
                      <a:pt x="4718" y="585"/>
                      <a:pt x="4775" y="971"/>
                    </a:cubicBezTo>
                    <a:cubicBezTo>
                      <a:pt x="4799" y="1161"/>
                      <a:pt x="4751" y="1364"/>
                      <a:pt x="4620" y="1519"/>
                    </a:cubicBezTo>
                    <a:lnTo>
                      <a:pt x="3834" y="1661"/>
                    </a:lnTo>
                    <a:cubicBezTo>
                      <a:pt x="3656" y="1566"/>
                      <a:pt x="3537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0" y="412"/>
                      <a:pt x="4147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0" y="2911"/>
                      <a:pt x="8382" y="3173"/>
                    </a:cubicBezTo>
                    <a:lnTo>
                      <a:pt x="9775" y="10734"/>
                    </a:lnTo>
                    <a:cubicBezTo>
                      <a:pt x="9823" y="11043"/>
                      <a:pt x="9633" y="11329"/>
                      <a:pt x="9323" y="11377"/>
                    </a:cubicBezTo>
                    <a:lnTo>
                      <a:pt x="3060" y="12520"/>
                    </a:lnTo>
                    <a:cubicBezTo>
                      <a:pt x="3030" y="12525"/>
                      <a:pt x="2999" y="12527"/>
                      <a:pt x="2969" y="12527"/>
                    </a:cubicBezTo>
                    <a:cubicBezTo>
                      <a:pt x="2706" y="12527"/>
                      <a:pt x="2472" y="12346"/>
                      <a:pt x="2429" y="12079"/>
                    </a:cubicBezTo>
                    <a:lnTo>
                      <a:pt x="1048" y="4507"/>
                    </a:lnTo>
                    <a:cubicBezTo>
                      <a:pt x="989" y="4209"/>
                      <a:pt x="1191" y="3924"/>
                      <a:pt x="1489" y="3876"/>
                    </a:cubicBezTo>
                    <a:lnTo>
                      <a:pt x="2239" y="3745"/>
                    </a:lnTo>
                    <a:cubicBezTo>
                      <a:pt x="2270" y="3945"/>
                      <a:pt x="2451" y="4098"/>
                      <a:pt x="2657" y="4098"/>
                    </a:cubicBezTo>
                    <a:cubicBezTo>
                      <a:pt x="2684" y="4098"/>
                      <a:pt x="2711" y="4096"/>
                      <a:pt x="2739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01" y="2864"/>
                    </a:cubicBezTo>
                    <a:lnTo>
                      <a:pt x="7751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35" y="1"/>
                    </a:moveTo>
                    <a:cubicBezTo>
                      <a:pt x="4071" y="1"/>
                      <a:pt x="4006" y="6"/>
                      <a:pt x="3941" y="18"/>
                    </a:cubicBezTo>
                    <a:cubicBezTo>
                      <a:pt x="3346" y="125"/>
                      <a:pt x="2953" y="697"/>
                      <a:pt x="3072" y="1280"/>
                    </a:cubicBezTo>
                    <a:cubicBezTo>
                      <a:pt x="3096" y="1459"/>
                      <a:pt x="3167" y="1614"/>
                      <a:pt x="3275" y="1757"/>
                    </a:cubicBezTo>
                    <a:lnTo>
                      <a:pt x="2501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10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11" y="13497"/>
                      <a:pt x="2537" y="13497"/>
                    </a:cubicBezTo>
                    <a:cubicBezTo>
                      <a:pt x="2588" y="13497"/>
                      <a:pt x="2639" y="13493"/>
                      <a:pt x="2691" y="13484"/>
                    </a:cubicBezTo>
                    <a:lnTo>
                      <a:pt x="10025" y="12139"/>
                    </a:lnTo>
                    <a:cubicBezTo>
                      <a:pt x="10514" y="12056"/>
                      <a:pt x="10835" y="11579"/>
                      <a:pt x="10752" y="11103"/>
                    </a:cubicBezTo>
                    <a:lnTo>
                      <a:pt x="9168" y="2471"/>
                    </a:lnTo>
                    <a:cubicBezTo>
                      <a:pt x="9095" y="2041"/>
                      <a:pt x="8725" y="1740"/>
                      <a:pt x="8304" y="1740"/>
                    </a:cubicBezTo>
                    <a:cubicBezTo>
                      <a:pt x="8248" y="1740"/>
                      <a:pt x="8190" y="1745"/>
                      <a:pt x="8132" y="1757"/>
                    </a:cubicBezTo>
                    <a:lnTo>
                      <a:pt x="6847" y="1995"/>
                    </a:lnTo>
                    <a:lnTo>
                      <a:pt x="6799" y="1709"/>
                    </a:lnTo>
                    <a:cubicBezTo>
                      <a:pt x="6745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68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46" y="1"/>
                      <a:pt x="413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6"/>
              <p:cNvSpPr/>
              <p:nvPr/>
            </p:nvSpPr>
            <p:spPr>
              <a:xfrm>
                <a:off x="2170222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69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3" y="1545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6"/>
              <p:cNvSpPr/>
              <p:nvPr/>
            </p:nvSpPr>
            <p:spPr>
              <a:xfrm>
                <a:off x="2238893" y="4339952"/>
                <a:ext cx="123053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1341" extrusionOk="0">
                    <a:moveTo>
                      <a:pt x="3218" y="0"/>
                    </a:moveTo>
                    <a:cubicBezTo>
                      <a:pt x="3188" y="0"/>
                      <a:pt x="3155" y="3"/>
                      <a:pt x="3122" y="10"/>
                    </a:cubicBezTo>
                    <a:lnTo>
                      <a:pt x="3134" y="10"/>
                    </a:ln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8" y="1341"/>
                      <a:pt x="660" y="1338"/>
                      <a:pt x="693" y="1331"/>
                    </a:cubicBezTo>
                    <a:lnTo>
                      <a:pt x="3277" y="867"/>
                    </a:lnTo>
                    <a:cubicBezTo>
                      <a:pt x="3815" y="766"/>
                      <a:pt x="3709" y="0"/>
                      <a:pt x="321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6"/>
              <p:cNvSpPr/>
              <p:nvPr/>
            </p:nvSpPr>
            <p:spPr>
              <a:xfrm>
                <a:off x="2182898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6"/>
              <p:cNvSpPr/>
              <p:nvPr/>
            </p:nvSpPr>
            <p:spPr>
              <a:xfrm>
                <a:off x="2252408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6"/>
              <p:cNvSpPr/>
              <p:nvPr/>
            </p:nvSpPr>
            <p:spPr>
              <a:xfrm>
                <a:off x="2196316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8" y="0"/>
                      <a:pt x="925" y="4"/>
                      <a:pt x="882" y="11"/>
                    </a:cubicBezTo>
                    <a:cubicBezTo>
                      <a:pt x="191" y="130"/>
                      <a:pt x="1" y="1011"/>
                      <a:pt x="572" y="1416"/>
                    </a:cubicBezTo>
                    <a:cubicBezTo>
                      <a:pt x="711" y="1513"/>
                      <a:pt x="861" y="1556"/>
                      <a:pt x="1008" y="1556"/>
                    </a:cubicBezTo>
                    <a:cubicBezTo>
                      <a:pt x="1455" y="1556"/>
                      <a:pt x="1865" y="1153"/>
                      <a:pt x="1775" y="642"/>
                    </a:cubicBezTo>
                    <a:cubicBezTo>
                      <a:pt x="1700" y="268"/>
                      <a:pt x="1377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6"/>
              <p:cNvSpPr/>
              <p:nvPr/>
            </p:nvSpPr>
            <p:spPr>
              <a:xfrm>
                <a:off x="2265439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3121" y="5"/>
                    </a:lnTo>
                    <a:lnTo>
                      <a:pt x="525" y="481"/>
                    </a:lnTo>
                    <a:cubicBezTo>
                      <a:pt x="0" y="606"/>
                      <a:pt x="109" y="1355"/>
                      <a:pt x="611" y="1355"/>
                    </a:cubicBezTo>
                    <a:cubicBezTo>
                      <a:pt x="633" y="1355"/>
                      <a:pt x="656" y="1353"/>
                      <a:pt x="680" y="1350"/>
                    </a:cubicBezTo>
                    <a:lnTo>
                      <a:pt x="3275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6"/>
              <p:cNvSpPr/>
              <p:nvPr/>
            </p:nvSpPr>
            <p:spPr>
              <a:xfrm>
                <a:off x="2138741" y="4806940"/>
                <a:ext cx="250783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6963" extrusionOk="0">
                    <a:moveTo>
                      <a:pt x="3936" y="1"/>
                    </a:moveTo>
                    <a:cubicBezTo>
                      <a:pt x="2905" y="1"/>
                      <a:pt x="1893" y="469"/>
                      <a:pt x="1226" y="1343"/>
                    </a:cubicBezTo>
                    <a:lnTo>
                      <a:pt x="6965" y="4975"/>
                    </a:lnTo>
                    <a:cubicBezTo>
                      <a:pt x="7775" y="3403"/>
                      <a:pt x="7251" y="1474"/>
                      <a:pt x="5763" y="534"/>
                    </a:cubicBezTo>
                    <a:cubicBezTo>
                      <a:pt x="5196" y="174"/>
                      <a:pt x="4562" y="1"/>
                      <a:pt x="3936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8" y="6793"/>
                      <a:pt x="3218" y="6963"/>
                      <a:pt x="3841" y="6963"/>
                    </a:cubicBezTo>
                    <a:cubicBezTo>
                      <a:pt x="4875" y="6963"/>
                      <a:pt x="5892" y="6494"/>
                      <a:pt x="6560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6"/>
              <p:cNvSpPr/>
              <p:nvPr/>
            </p:nvSpPr>
            <p:spPr>
              <a:xfrm>
                <a:off x="2608019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62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1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6"/>
              <p:cNvSpPr/>
              <p:nvPr/>
            </p:nvSpPr>
            <p:spPr>
              <a:xfrm>
                <a:off x="2740909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29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6"/>
              <p:cNvSpPr/>
              <p:nvPr/>
            </p:nvSpPr>
            <p:spPr>
              <a:xfrm>
                <a:off x="2550799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89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10" y="7189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9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6"/>
              <p:cNvSpPr/>
              <p:nvPr/>
            </p:nvSpPr>
            <p:spPr>
              <a:xfrm>
                <a:off x="1083390" y="3172611"/>
                <a:ext cx="349902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33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6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6" y="2734"/>
                    </a:moveTo>
                    <a:cubicBezTo>
                      <a:pt x="8125" y="2734"/>
                      <a:pt x="8354" y="2922"/>
                      <a:pt x="8406" y="3185"/>
                    </a:cubicBezTo>
                    <a:lnTo>
                      <a:pt x="9788" y="10757"/>
                    </a:lnTo>
                    <a:cubicBezTo>
                      <a:pt x="9835" y="11055"/>
                      <a:pt x="9645" y="11341"/>
                      <a:pt x="9347" y="11400"/>
                    </a:cubicBezTo>
                    <a:lnTo>
                      <a:pt x="3084" y="12543"/>
                    </a:lnTo>
                    <a:cubicBezTo>
                      <a:pt x="3055" y="12548"/>
                      <a:pt x="3026" y="12550"/>
                      <a:pt x="2997" y="12550"/>
                    </a:cubicBezTo>
                    <a:cubicBezTo>
                      <a:pt x="2733" y="12550"/>
                      <a:pt x="2496" y="12359"/>
                      <a:pt x="2453" y="12091"/>
                    </a:cubicBezTo>
                    <a:lnTo>
                      <a:pt x="1072" y="4530"/>
                    </a:lnTo>
                    <a:cubicBezTo>
                      <a:pt x="1013" y="4221"/>
                      <a:pt x="1215" y="3935"/>
                      <a:pt x="1513" y="3887"/>
                    </a:cubicBezTo>
                    <a:lnTo>
                      <a:pt x="2263" y="3756"/>
                    </a:lnTo>
                    <a:cubicBezTo>
                      <a:pt x="2294" y="3965"/>
                      <a:pt x="2472" y="4110"/>
                      <a:pt x="2677" y="4110"/>
                    </a:cubicBezTo>
                    <a:cubicBezTo>
                      <a:pt x="2705" y="4110"/>
                      <a:pt x="2734" y="4107"/>
                      <a:pt x="2763" y="4102"/>
                    </a:cubicBezTo>
                    <a:lnTo>
                      <a:pt x="6680" y="3387"/>
                    </a:lnTo>
                    <a:cubicBezTo>
                      <a:pt x="6906" y="3351"/>
                      <a:pt x="7073" y="3113"/>
                      <a:pt x="7025" y="2887"/>
                    </a:cubicBezTo>
                    <a:lnTo>
                      <a:pt x="7775" y="2744"/>
                    </a:lnTo>
                    <a:cubicBezTo>
                      <a:pt x="7809" y="2737"/>
                      <a:pt x="7843" y="2734"/>
                      <a:pt x="7876" y="2734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21" y="13533"/>
                      <a:pt x="2549" y="13533"/>
                    </a:cubicBezTo>
                    <a:cubicBezTo>
                      <a:pt x="2600" y="13533"/>
                      <a:pt x="2651" y="13528"/>
                      <a:pt x="2703" y="13519"/>
                    </a:cubicBezTo>
                    <a:lnTo>
                      <a:pt x="10038" y="12174"/>
                    </a:lnTo>
                    <a:cubicBezTo>
                      <a:pt x="10526" y="12079"/>
                      <a:pt x="10847" y="11614"/>
                      <a:pt x="10752" y="11138"/>
                    </a:cubicBezTo>
                    <a:lnTo>
                      <a:pt x="9192" y="2494"/>
                    </a:lnTo>
                    <a:cubicBezTo>
                      <a:pt x="9108" y="2064"/>
                      <a:pt x="8738" y="1763"/>
                      <a:pt x="8316" y="1763"/>
                    </a:cubicBezTo>
                    <a:cubicBezTo>
                      <a:pt x="8260" y="1763"/>
                      <a:pt x="8202" y="1769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8" y="1258"/>
                      <a:pt x="6237" y="1258"/>
                    </a:cubicBezTo>
                    <a:cubicBezTo>
                      <a:pt x="6202" y="1258"/>
                      <a:pt x="6167" y="1261"/>
                      <a:pt x="6132" y="1268"/>
                    </a:cubicBezTo>
                    <a:lnTo>
                      <a:pt x="5180" y="1435"/>
                    </a:lnTo>
                    <a:cubicBezTo>
                      <a:pt x="5239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6"/>
              <p:cNvSpPr/>
              <p:nvPr/>
            </p:nvSpPr>
            <p:spPr>
              <a:xfrm>
                <a:off x="1145609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8" y="0"/>
                      <a:pt x="914" y="4"/>
                      <a:pt x="870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6"/>
              <p:cNvSpPr/>
              <p:nvPr/>
            </p:nvSpPr>
            <p:spPr>
              <a:xfrm>
                <a:off x="1213345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0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06" y="872"/>
                    </a:lnTo>
                    <a:cubicBezTo>
                      <a:pt x="3881" y="817"/>
                      <a:pt x="3788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6"/>
              <p:cNvSpPr/>
              <p:nvPr/>
            </p:nvSpPr>
            <p:spPr>
              <a:xfrm>
                <a:off x="1158286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2" y="635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6"/>
              <p:cNvSpPr/>
              <p:nvPr/>
            </p:nvSpPr>
            <p:spPr>
              <a:xfrm>
                <a:off x="1227795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6"/>
              <p:cNvSpPr/>
              <p:nvPr/>
            </p:nvSpPr>
            <p:spPr>
              <a:xfrm>
                <a:off x="1171736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6"/>
              <p:cNvSpPr/>
              <p:nvPr/>
            </p:nvSpPr>
            <p:spPr>
              <a:xfrm>
                <a:off x="1241342" y="3458874"/>
                <a:ext cx="121440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49" extrusionOk="0">
                    <a:moveTo>
                      <a:pt x="3105" y="1"/>
                    </a:moveTo>
                    <a:lnTo>
                      <a:pt x="509" y="477"/>
                    </a:lnTo>
                    <a:cubicBezTo>
                      <a:pt x="1" y="616"/>
                      <a:pt x="109" y="1348"/>
                      <a:pt x="616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59" y="882"/>
                    </a:lnTo>
                    <a:cubicBezTo>
                      <a:pt x="3764" y="744"/>
                      <a:pt x="3650" y="10"/>
                      <a:pt x="3151" y="10"/>
                    </a:cubicBezTo>
                    <a:cubicBezTo>
                      <a:pt x="3132" y="10"/>
                      <a:pt x="3113" y="11"/>
                      <a:pt x="3093" y="13"/>
                    </a:cubicBezTo>
                    <a:lnTo>
                      <a:pt x="3105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1114516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4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2" y="6948"/>
                      <a:pt x="3839" y="6948"/>
                    </a:cubicBezTo>
                    <a:cubicBezTo>
                      <a:pt x="4870" y="6948"/>
                      <a:pt x="5882" y="6480"/>
                      <a:pt x="6548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1583407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5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6"/>
              <p:cNvSpPr/>
              <p:nvPr/>
            </p:nvSpPr>
            <p:spPr>
              <a:xfrm>
                <a:off x="1716297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17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6"/>
              <p:cNvSpPr/>
              <p:nvPr/>
            </p:nvSpPr>
            <p:spPr>
              <a:xfrm>
                <a:off x="1526186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1" y="5849"/>
                      <a:pt x="143" y="6028"/>
                      <a:pt x="346" y="6063"/>
                    </a:cubicBezTo>
                    <a:lnTo>
                      <a:pt x="3822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8" y="7339"/>
                      <a:pt x="10043" y="7340"/>
                      <a:pt x="10058" y="7340"/>
                    </a:cubicBezTo>
                    <a:cubicBezTo>
                      <a:pt x="10243" y="7340"/>
                      <a:pt x="10408" y="7203"/>
                      <a:pt x="10430" y="7016"/>
                    </a:cubicBezTo>
                    <a:lnTo>
                      <a:pt x="10692" y="5039"/>
                    </a:lnTo>
                    <a:cubicBezTo>
                      <a:pt x="10716" y="4837"/>
                      <a:pt x="10573" y="4646"/>
                      <a:pt x="10371" y="4623"/>
                    </a:cubicBezTo>
                    <a:lnTo>
                      <a:pt x="6894" y="4170"/>
                    </a:lnTo>
                    <a:lnTo>
                      <a:pt x="7347" y="682"/>
                    </a:lnTo>
                    <a:cubicBezTo>
                      <a:pt x="7382" y="479"/>
                      <a:pt x="7240" y="289"/>
                      <a:pt x="7025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6"/>
              <p:cNvSpPr/>
              <p:nvPr/>
            </p:nvSpPr>
            <p:spPr>
              <a:xfrm>
                <a:off x="1083390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84"/>
                      <a:pt x="4763" y="1387"/>
                      <a:pt x="4632" y="1542"/>
                    </a:cubicBezTo>
                    <a:lnTo>
                      <a:pt x="3846" y="1684"/>
                    </a:lnTo>
                    <a:cubicBezTo>
                      <a:pt x="3668" y="1589"/>
                      <a:pt x="3549" y="1434"/>
                      <a:pt x="3513" y="1244"/>
                    </a:cubicBezTo>
                    <a:lnTo>
                      <a:pt x="3513" y="1232"/>
                    </a:ln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80" y="2746"/>
                    </a:moveTo>
                    <a:cubicBezTo>
                      <a:pt x="8137" y="2746"/>
                      <a:pt x="8364" y="2934"/>
                      <a:pt x="8406" y="3196"/>
                    </a:cubicBezTo>
                    <a:lnTo>
                      <a:pt x="9788" y="10757"/>
                    </a:lnTo>
                    <a:cubicBezTo>
                      <a:pt x="9835" y="11055"/>
                      <a:pt x="9645" y="11340"/>
                      <a:pt x="9347" y="11400"/>
                    </a:cubicBezTo>
                    <a:lnTo>
                      <a:pt x="3084" y="12543"/>
                    </a:lnTo>
                    <a:cubicBezTo>
                      <a:pt x="3054" y="12548"/>
                      <a:pt x="3023" y="12550"/>
                      <a:pt x="2993" y="12550"/>
                    </a:cubicBezTo>
                    <a:cubicBezTo>
                      <a:pt x="2730" y="12550"/>
                      <a:pt x="2496" y="12369"/>
                      <a:pt x="2453" y="12102"/>
                    </a:cubicBezTo>
                    <a:lnTo>
                      <a:pt x="1072" y="4530"/>
                    </a:lnTo>
                    <a:cubicBezTo>
                      <a:pt x="1013" y="4232"/>
                      <a:pt x="1215" y="3947"/>
                      <a:pt x="1513" y="3899"/>
                    </a:cubicBezTo>
                    <a:lnTo>
                      <a:pt x="2263" y="3768"/>
                    </a:lnTo>
                    <a:cubicBezTo>
                      <a:pt x="2294" y="3968"/>
                      <a:pt x="2475" y="4121"/>
                      <a:pt x="2681" y="4121"/>
                    </a:cubicBezTo>
                    <a:cubicBezTo>
                      <a:pt x="2708" y="4121"/>
                      <a:pt x="2735" y="4119"/>
                      <a:pt x="2763" y="4113"/>
                    </a:cubicBezTo>
                    <a:lnTo>
                      <a:pt x="6680" y="3399"/>
                    </a:lnTo>
                    <a:cubicBezTo>
                      <a:pt x="6906" y="3351"/>
                      <a:pt x="7073" y="3125"/>
                      <a:pt x="7025" y="2887"/>
                    </a:cubicBezTo>
                    <a:lnTo>
                      <a:pt x="7775" y="2756"/>
                    </a:lnTo>
                    <a:cubicBezTo>
                      <a:pt x="7811" y="2749"/>
                      <a:pt x="7846" y="2746"/>
                      <a:pt x="7880" y="2746"/>
                    </a:cubicBezTo>
                    <a:close/>
                    <a:moveTo>
                      <a:pt x="4137" y="0"/>
                    </a:moveTo>
                    <a:cubicBezTo>
                      <a:pt x="4073" y="0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80" y="1637"/>
                      <a:pt x="3287" y="1780"/>
                    </a:cubicBezTo>
                    <a:lnTo>
                      <a:pt x="2513" y="1923"/>
                    </a:lnTo>
                    <a:cubicBezTo>
                      <a:pt x="2203" y="1982"/>
                      <a:pt x="1989" y="2292"/>
                      <a:pt x="2049" y="2601"/>
                    </a:cubicBezTo>
                    <a:lnTo>
                      <a:pt x="2096" y="2887"/>
                    </a:lnTo>
                    <a:lnTo>
                      <a:pt x="810" y="3125"/>
                    </a:lnTo>
                    <a:cubicBezTo>
                      <a:pt x="322" y="3208"/>
                      <a:pt x="1" y="3673"/>
                      <a:pt x="96" y="4161"/>
                    </a:cubicBezTo>
                    <a:lnTo>
                      <a:pt x="1668" y="12793"/>
                    </a:lnTo>
                    <a:cubicBezTo>
                      <a:pt x="1742" y="13218"/>
                      <a:pt x="2121" y="13520"/>
                      <a:pt x="2549" y="13520"/>
                    </a:cubicBezTo>
                    <a:cubicBezTo>
                      <a:pt x="2600" y="13520"/>
                      <a:pt x="2651" y="13516"/>
                      <a:pt x="2703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28" y="1763"/>
                      <a:pt x="8313" y="1763"/>
                    </a:cubicBezTo>
                    <a:cubicBezTo>
                      <a:pt x="8257" y="1763"/>
                      <a:pt x="8201" y="1768"/>
                      <a:pt x="8145" y="1780"/>
                    </a:cubicBezTo>
                    <a:lnTo>
                      <a:pt x="6859" y="2018"/>
                    </a:lnTo>
                    <a:lnTo>
                      <a:pt x="6811" y="1732"/>
                    </a:lnTo>
                    <a:cubicBezTo>
                      <a:pt x="6757" y="1451"/>
                      <a:pt x="6498" y="1249"/>
                      <a:pt x="6219" y="1249"/>
                    </a:cubicBezTo>
                    <a:cubicBezTo>
                      <a:pt x="6190" y="1249"/>
                      <a:pt x="6161" y="1251"/>
                      <a:pt x="6132" y="1256"/>
                    </a:cubicBezTo>
                    <a:lnTo>
                      <a:pt x="5180" y="1434"/>
                    </a:lnTo>
                    <a:cubicBezTo>
                      <a:pt x="5239" y="1268"/>
                      <a:pt x="5251" y="1089"/>
                      <a:pt x="5216" y="910"/>
                    </a:cubicBezTo>
                    <a:cubicBezTo>
                      <a:pt x="5131" y="380"/>
                      <a:pt x="4667" y="0"/>
                      <a:pt x="413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1145609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213893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607" y="1345"/>
                    </a:cubicBezTo>
                    <a:cubicBezTo>
                      <a:pt x="638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48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1158286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1227795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1171736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2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1240826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78" y="1"/>
                    </a:moveTo>
                    <a:cubicBezTo>
                      <a:pt x="3159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0" y="605"/>
                      <a:pt x="120" y="1354"/>
                      <a:pt x="613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75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1114516" y="4806940"/>
                <a:ext cx="250396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1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4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9" y="6787"/>
                      <a:pt x="3212" y="6960"/>
                      <a:pt x="3839" y="6960"/>
                    </a:cubicBezTo>
                    <a:cubicBezTo>
                      <a:pt x="4870" y="6960"/>
                      <a:pt x="5882" y="6492"/>
                      <a:pt x="6548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1583407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1716297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17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1526186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47" y="684"/>
                    </a:lnTo>
                    <a:cubicBezTo>
                      <a:pt x="7382" y="470"/>
                      <a:pt x="7240" y="291"/>
                      <a:pt x="7025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58777" y="3173353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01" y="1209"/>
                    </a:cubicBez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76" y="2723"/>
                    </a:moveTo>
                    <a:cubicBezTo>
                      <a:pt x="8126" y="2723"/>
                      <a:pt x="8354" y="2911"/>
                      <a:pt x="8407" y="3174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3" y="12345"/>
                      <a:pt x="2430" y="12068"/>
                    </a:cubicBezTo>
                    <a:lnTo>
                      <a:pt x="1072" y="4507"/>
                    </a:lnTo>
                    <a:cubicBezTo>
                      <a:pt x="1013" y="4210"/>
                      <a:pt x="1215" y="3924"/>
                      <a:pt x="1513" y="3876"/>
                    </a:cubicBezTo>
                    <a:lnTo>
                      <a:pt x="2263" y="3733"/>
                    </a:lnTo>
                    <a:cubicBezTo>
                      <a:pt x="2295" y="3948"/>
                      <a:pt x="2483" y="4096"/>
                      <a:pt x="2695" y="4096"/>
                    </a:cubicBezTo>
                    <a:cubicBezTo>
                      <a:pt x="2717" y="4096"/>
                      <a:pt x="2740" y="4094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09" y="2726"/>
                      <a:pt x="7843" y="2723"/>
                      <a:pt x="7876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7"/>
                      <a:pt x="3942" y="19"/>
                    </a:cubicBezTo>
                    <a:cubicBezTo>
                      <a:pt x="3358" y="126"/>
                      <a:pt x="2965" y="685"/>
                      <a:pt x="3073" y="1281"/>
                    </a:cubicBezTo>
                    <a:cubicBezTo>
                      <a:pt x="3108" y="1447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71"/>
                      <a:pt x="1989" y="2269"/>
                      <a:pt x="2037" y="2590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97"/>
                      <a:pt x="1" y="3662"/>
                      <a:pt x="84" y="4150"/>
                    </a:cubicBezTo>
                    <a:lnTo>
                      <a:pt x="1668" y="12758"/>
                    </a:lnTo>
                    <a:cubicBezTo>
                      <a:pt x="1741" y="13188"/>
                      <a:pt x="2111" y="13489"/>
                      <a:pt x="2532" y="13489"/>
                    </a:cubicBezTo>
                    <a:cubicBezTo>
                      <a:pt x="2588" y="13489"/>
                      <a:pt x="2646" y="13484"/>
                      <a:pt x="2703" y="13473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4"/>
                      <a:pt x="8145" y="1745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7" y="1430"/>
                      <a:pt x="6498" y="1226"/>
                      <a:pt x="6219" y="1226"/>
                    </a:cubicBezTo>
                    <a:cubicBezTo>
                      <a:pt x="6190" y="1226"/>
                      <a:pt x="6161" y="1228"/>
                      <a:pt x="6132" y="1233"/>
                    </a:cubicBezTo>
                    <a:lnTo>
                      <a:pt x="5180" y="1412"/>
                    </a:lnTo>
                    <a:cubicBezTo>
                      <a:pt x="5228" y="1245"/>
                      <a:pt x="5240" y="1066"/>
                      <a:pt x="5216" y="888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120997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188733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2" y="0"/>
                    </a:moveTo>
                    <a:cubicBezTo>
                      <a:pt x="3245" y="0"/>
                      <a:pt x="3205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1" y="568"/>
                      <a:pt x="108" y="1350"/>
                      <a:pt x="597" y="1350"/>
                    </a:cubicBezTo>
                    <a:cubicBezTo>
                      <a:pt x="633" y="1350"/>
                      <a:pt x="671" y="1345"/>
                      <a:pt x="710" y="1337"/>
                    </a:cubicBezTo>
                    <a:lnTo>
                      <a:pt x="3306" y="872"/>
                    </a:lnTo>
                    <a:cubicBezTo>
                      <a:pt x="3882" y="817"/>
                      <a:pt x="3778" y="0"/>
                      <a:pt x="328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133673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203183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147124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216375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8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71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3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91032" y="3782231"/>
                <a:ext cx="249299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6947" extrusionOk="0">
                    <a:moveTo>
                      <a:pt x="3896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04" y="525"/>
                    </a:cubicBezTo>
                    <a:cubicBezTo>
                      <a:pt x="5144" y="171"/>
                      <a:pt x="4517" y="1"/>
                      <a:pt x="3896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4" y="6418"/>
                    </a:cubicBezTo>
                    <a:cubicBezTo>
                      <a:pt x="2522" y="6775"/>
                      <a:pt x="3157" y="6947"/>
                      <a:pt x="3787" y="6947"/>
                    </a:cubicBezTo>
                    <a:cubicBezTo>
                      <a:pt x="4818" y="6947"/>
                      <a:pt x="5833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558794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6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691298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0" y="1996"/>
                    </a:lnTo>
                    <a:lnTo>
                      <a:pt x="2489" y="5640"/>
                    </a:lnTo>
                    <a:lnTo>
                      <a:pt x="4870" y="4008"/>
                    </a:lnTo>
                    <a:cubicBezTo>
                      <a:pt x="5834" y="3354"/>
                      <a:pt x="6084" y="2044"/>
                      <a:pt x="5430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501574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4" y="6019"/>
                      <a:pt x="346" y="6054"/>
                    </a:cubicBezTo>
                    <a:lnTo>
                      <a:pt x="3823" y="6519"/>
                    </a:lnTo>
                    <a:lnTo>
                      <a:pt x="3358" y="9995"/>
                    </a:lnTo>
                    <a:cubicBezTo>
                      <a:pt x="3334" y="10198"/>
                      <a:pt x="3477" y="10388"/>
                      <a:pt x="3680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29" y="7330"/>
                      <a:pt x="10043" y="7331"/>
                      <a:pt x="10058" y="7331"/>
                    </a:cubicBezTo>
                    <a:cubicBezTo>
                      <a:pt x="10243" y="7331"/>
                      <a:pt x="10409" y="7194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4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58777" y="4197965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61"/>
                      <a:pt x="4751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80" y="2723"/>
                    </a:moveTo>
                    <a:cubicBezTo>
                      <a:pt x="8137" y="2723"/>
                      <a:pt x="8365" y="2911"/>
                      <a:pt x="8407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8" y="12527"/>
                      <a:pt x="2483" y="12346"/>
                      <a:pt x="2430" y="12079"/>
                    </a:cubicBezTo>
                    <a:lnTo>
                      <a:pt x="1072" y="4507"/>
                    </a:lnTo>
                    <a:cubicBezTo>
                      <a:pt x="1013" y="4209"/>
                      <a:pt x="1215" y="3924"/>
                      <a:pt x="1513" y="3876"/>
                    </a:cubicBezTo>
                    <a:lnTo>
                      <a:pt x="2263" y="3745"/>
                    </a:lnTo>
                    <a:cubicBezTo>
                      <a:pt x="2295" y="3945"/>
                      <a:pt x="2475" y="4098"/>
                      <a:pt x="2681" y="4098"/>
                    </a:cubicBezTo>
                    <a:cubicBezTo>
                      <a:pt x="2708" y="4098"/>
                      <a:pt x="2735" y="4096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11" y="2726"/>
                      <a:pt x="7846" y="2723"/>
                      <a:pt x="7880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6"/>
                      <a:pt x="3942" y="18"/>
                    </a:cubicBezTo>
                    <a:cubicBezTo>
                      <a:pt x="3358" y="125"/>
                      <a:pt x="2965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85"/>
                      <a:pt x="1" y="3650"/>
                      <a:pt x="84" y="4138"/>
                    </a:cubicBezTo>
                    <a:lnTo>
                      <a:pt x="1668" y="12770"/>
                    </a:lnTo>
                    <a:cubicBezTo>
                      <a:pt x="1741" y="13190"/>
                      <a:pt x="2110" y="13489"/>
                      <a:pt x="2531" y="13489"/>
                    </a:cubicBezTo>
                    <a:cubicBezTo>
                      <a:pt x="2588" y="13489"/>
                      <a:pt x="2646" y="13484"/>
                      <a:pt x="2703" y="13472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3"/>
                      <a:pt x="8145" y="1745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8" y="1434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2" y="1245"/>
                    </a:cubicBezTo>
                    <a:lnTo>
                      <a:pt x="5180" y="1411"/>
                    </a:lnTo>
                    <a:cubicBezTo>
                      <a:pt x="5228" y="1245"/>
                      <a:pt x="5240" y="1066"/>
                      <a:pt x="5216" y="887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120997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88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18928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133673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203183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147124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216214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513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6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89903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1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39" y="534"/>
                    </a:cubicBezTo>
                    <a:cubicBezTo>
                      <a:pt x="5177" y="174"/>
                      <a:pt x="4546" y="1"/>
                      <a:pt x="3921" y="1"/>
                    </a:cubicBezTo>
                    <a:close/>
                    <a:moveTo>
                      <a:pt x="810" y="1986"/>
                    </a:move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5" y="6787"/>
                      <a:pt x="3207" y="6960"/>
                      <a:pt x="3834" y="6960"/>
                    </a:cubicBezTo>
                    <a:cubicBezTo>
                      <a:pt x="4865" y="6960"/>
                      <a:pt x="5882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558794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691298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0" y="1997"/>
                    </a:lnTo>
                    <a:lnTo>
                      <a:pt x="2489" y="5640"/>
                    </a:lnTo>
                    <a:lnTo>
                      <a:pt x="4870" y="4009"/>
                    </a:lnTo>
                    <a:cubicBezTo>
                      <a:pt x="5834" y="3354"/>
                      <a:pt x="6084" y="2045"/>
                      <a:pt x="5430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501187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5011" y="0"/>
                    </a:moveTo>
                    <a:cubicBezTo>
                      <a:pt x="4833" y="0"/>
                      <a:pt x="4677" y="135"/>
                      <a:pt x="4656" y="327"/>
                    </a:cubicBezTo>
                    <a:lnTo>
                      <a:pt x="4192" y="3804"/>
                    </a:lnTo>
                    <a:lnTo>
                      <a:pt x="715" y="3339"/>
                    </a:lnTo>
                    <a:cubicBezTo>
                      <a:pt x="700" y="3338"/>
                      <a:pt x="686" y="3337"/>
                      <a:pt x="671" y="3337"/>
                    </a:cubicBezTo>
                    <a:cubicBezTo>
                      <a:pt x="486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835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2" y="10412"/>
                    </a:cubicBezTo>
                    <a:lnTo>
                      <a:pt x="5668" y="10674"/>
                    </a:lnTo>
                    <a:cubicBezTo>
                      <a:pt x="5683" y="10675"/>
                      <a:pt x="5698" y="10676"/>
                      <a:pt x="5712" y="10676"/>
                    </a:cubicBezTo>
                    <a:cubicBezTo>
                      <a:pt x="5898" y="10676"/>
                      <a:pt x="6063" y="10540"/>
                      <a:pt x="6085" y="10352"/>
                    </a:cubicBezTo>
                    <a:lnTo>
                      <a:pt x="6549" y="6876"/>
                    </a:lnTo>
                    <a:lnTo>
                      <a:pt x="10026" y="7328"/>
                    </a:lnTo>
                    <a:cubicBezTo>
                      <a:pt x="10046" y="7331"/>
                      <a:pt x="10065" y="7333"/>
                      <a:pt x="10084" y="7333"/>
                    </a:cubicBezTo>
                    <a:cubicBezTo>
                      <a:pt x="10264" y="7333"/>
                      <a:pt x="10421" y="7189"/>
                      <a:pt x="10443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3" y="4613"/>
                    </a:cubicBezTo>
                    <a:lnTo>
                      <a:pt x="6906" y="4161"/>
                    </a:lnTo>
                    <a:lnTo>
                      <a:pt x="7359" y="684"/>
                    </a:lnTo>
                    <a:cubicBezTo>
                      <a:pt x="7395" y="470"/>
                      <a:pt x="7252" y="291"/>
                      <a:pt x="7037" y="256"/>
                    </a:cubicBezTo>
                    <a:lnTo>
                      <a:pt x="5073" y="6"/>
                    </a:lnTo>
                    <a:cubicBezTo>
                      <a:pt x="5052" y="2"/>
                      <a:pt x="5031" y="0"/>
                      <a:pt x="501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50" name="Google Shape;5050;p26"/>
          <p:cNvSpPr txBox="1">
            <a:spLocks noGrp="1"/>
          </p:cNvSpPr>
          <p:nvPr>
            <p:ph type="title"/>
          </p:nvPr>
        </p:nvSpPr>
        <p:spPr>
          <a:xfrm>
            <a:off x="98960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1" name="Google Shape;5051;p26"/>
          <p:cNvSpPr txBox="1">
            <a:spLocks noGrp="1"/>
          </p:cNvSpPr>
          <p:nvPr>
            <p:ph type="subTitle" idx="1"/>
          </p:nvPr>
        </p:nvSpPr>
        <p:spPr>
          <a:xfrm>
            <a:off x="98960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2" name="Google Shape;5052;p26"/>
          <p:cNvSpPr txBox="1">
            <a:spLocks noGrp="1"/>
          </p:cNvSpPr>
          <p:nvPr>
            <p:ph type="title" idx="2"/>
          </p:nvPr>
        </p:nvSpPr>
        <p:spPr>
          <a:xfrm>
            <a:off x="365265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3" name="Google Shape;5053;p26"/>
          <p:cNvSpPr txBox="1">
            <a:spLocks noGrp="1"/>
          </p:cNvSpPr>
          <p:nvPr>
            <p:ph type="subTitle" idx="3"/>
          </p:nvPr>
        </p:nvSpPr>
        <p:spPr>
          <a:xfrm>
            <a:off x="365265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4" name="Google Shape;5054;p26"/>
          <p:cNvSpPr txBox="1">
            <a:spLocks noGrp="1"/>
          </p:cNvSpPr>
          <p:nvPr>
            <p:ph type="title" idx="4"/>
          </p:nvPr>
        </p:nvSpPr>
        <p:spPr>
          <a:xfrm>
            <a:off x="631570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5" name="Google Shape;5055;p26"/>
          <p:cNvSpPr txBox="1">
            <a:spLocks noGrp="1"/>
          </p:cNvSpPr>
          <p:nvPr>
            <p:ph type="subTitle" idx="5"/>
          </p:nvPr>
        </p:nvSpPr>
        <p:spPr>
          <a:xfrm>
            <a:off x="631570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6" name="Google Shape;5056;p26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7" name="Google Shape;5057;p2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re columns 2">
  <p:cSld name="TITLE_AND_BODY_2_2_2"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9" name="Google Shape;5059;p27"/>
          <p:cNvGrpSpPr/>
          <p:nvPr/>
        </p:nvGrpSpPr>
        <p:grpSpPr>
          <a:xfrm>
            <a:off x="58777" y="60377"/>
            <a:ext cx="9026046" cy="2393902"/>
            <a:chOff x="58777" y="2651177"/>
            <a:chExt cx="9026046" cy="2393902"/>
          </a:xfrm>
        </p:grpSpPr>
        <p:sp>
          <p:nvSpPr>
            <p:cNvPr id="5060" name="Google Shape;5060;p27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7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7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7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7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7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7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7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7"/>
            <p:cNvSpPr/>
            <p:nvPr/>
          </p:nvSpPr>
          <p:spPr>
            <a:xfrm>
              <a:off x="4188320" y="2757554"/>
              <a:ext cx="250428" cy="22478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7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7"/>
            <p:cNvSpPr/>
            <p:nvPr/>
          </p:nvSpPr>
          <p:spPr>
            <a:xfrm>
              <a:off x="3163708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7"/>
            <p:cNvSpPr/>
            <p:nvPr/>
          </p:nvSpPr>
          <p:spPr>
            <a:xfrm>
              <a:off x="3575411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7"/>
            <p:cNvSpPr/>
            <p:nvPr/>
          </p:nvSpPr>
          <p:spPr>
            <a:xfrm>
              <a:off x="2138741" y="2757554"/>
              <a:ext cx="250783" cy="22478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7"/>
            <p:cNvSpPr/>
            <p:nvPr/>
          </p:nvSpPr>
          <p:spPr>
            <a:xfrm>
              <a:off x="2550799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7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7"/>
            <p:cNvSpPr/>
            <p:nvPr/>
          </p:nvSpPr>
          <p:spPr>
            <a:xfrm>
              <a:off x="1526186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7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7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8" name="Google Shape;5078;p27"/>
            <p:cNvGrpSpPr/>
            <p:nvPr/>
          </p:nvGrpSpPr>
          <p:grpSpPr>
            <a:xfrm>
              <a:off x="58777" y="3172611"/>
              <a:ext cx="9026046" cy="1872467"/>
              <a:chOff x="58777" y="3172611"/>
              <a:chExt cx="9026046" cy="1872467"/>
            </a:xfrm>
          </p:grpSpPr>
          <p:sp>
            <p:nvSpPr>
              <p:cNvPr id="5079" name="Google Shape;5079;p27"/>
              <p:cNvSpPr/>
              <p:nvPr/>
            </p:nvSpPr>
            <p:spPr>
              <a:xfrm>
                <a:off x="8256031" y="3173385"/>
                <a:ext cx="349902" cy="435733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09" extrusionOk="0">
                    <a:moveTo>
                      <a:pt x="4164" y="411"/>
                    </a:moveTo>
                    <a:cubicBezTo>
                      <a:pt x="4452" y="411"/>
                      <a:pt x="4735" y="584"/>
                      <a:pt x="4787" y="970"/>
                    </a:cubicBezTo>
                    <a:cubicBezTo>
                      <a:pt x="4823" y="1172"/>
                      <a:pt x="4763" y="1363"/>
                      <a:pt x="4632" y="1518"/>
                    </a:cubicBezTo>
                    <a:lnTo>
                      <a:pt x="3846" y="1661"/>
                    </a:lnTo>
                    <a:cubicBezTo>
                      <a:pt x="3668" y="1565"/>
                      <a:pt x="3549" y="1399"/>
                      <a:pt x="3513" y="1208"/>
                    </a:cubicBezTo>
                    <a:cubicBezTo>
                      <a:pt x="3398" y="708"/>
                      <a:pt x="3786" y="411"/>
                      <a:pt x="4164" y="411"/>
                    </a:cubicBezTo>
                    <a:close/>
                    <a:moveTo>
                      <a:pt x="7873" y="2721"/>
                    </a:moveTo>
                    <a:cubicBezTo>
                      <a:pt x="8128" y="2721"/>
                      <a:pt x="8353" y="2900"/>
                      <a:pt x="8395" y="3161"/>
                    </a:cubicBezTo>
                    <a:lnTo>
                      <a:pt x="9788" y="10745"/>
                    </a:lnTo>
                    <a:cubicBezTo>
                      <a:pt x="9847" y="11043"/>
                      <a:pt x="9645" y="11328"/>
                      <a:pt x="9347" y="11376"/>
                    </a:cubicBezTo>
                    <a:lnTo>
                      <a:pt x="3072" y="12519"/>
                    </a:lnTo>
                    <a:cubicBezTo>
                      <a:pt x="3042" y="12524"/>
                      <a:pt x="3012" y="12526"/>
                      <a:pt x="2981" y="12526"/>
                    </a:cubicBezTo>
                    <a:cubicBezTo>
                      <a:pt x="2719" y="12526"/>
                      <a:pt x="2484" y="12344"/>
                      <a:pt x="2441" y="12067"/>
                    </a:cubicBezTo>
                    <a:lnTo>
                      <a:pt x="1060" y="4506"/>
                    </a:lnTo>
                    <a:cubicBezTo>
                      <a:pt x="1001" y="4209"/>
                      <a:pt x="1203" y="3923"/>
                      <a:pt x="1501" y="3863"/>
                    </a:cubicBezTo>
                    <a:lnTo>
                      <a:pt x="2251" y="3732"/>
                    </a:lnTo>
                    <a:cubicBezTo>
                      <a:pt x="2282" y="3941"/>
                      <a:pt x="2470" y="4086"/>
                      <a:pt x="2668" y="4086"/>
                    </a:cubicBezTo>
                    <a:cubicBezTo>
                      <a:pt x="2696" y="4086"/>
                      <a:pt x="2723" y="4083"/>
                      <a:pt x="2751" y="4078"/>
                    </a:cubicBezTo>
                    <a:lnTo>
                      <a:pt x="6668" y="3375"/>
                    </a:lnTo>
                    <a:cubicBezTo>
                      <a:pt x="6906" y="3327"/>
                      <a:pt x="7061" y="3101"/>
                      <a:pt x="7013" y="2863"/>
                    </a:cubicBezTo>
                    <a:lnTo>
                      <a:pt x="7764" y="2732"/>
                    </a:lnTo>
                    <a:cubicBezTo>
                      <a:pt x="7800" y="2725"/>
                      <a:pt x="7837" y="2721"/>
                      <a:pt x="7873" y="2721"/>
                    </a:cubicBezTo>
                    <a:close/>
                    <a:moveTo>
                      <a:pt x="4154" y="0"/>
                    </a:moveTo>
                    <a:cubicBezTo>
                      <a:pt x="4004" y="0"/>
                      <a:pt x="3851" y="32"/>
                      <a:pt x="3704" y="101"/>
                    </a:cubicBezTo>
                    <a:cubicBezTo>
                      <a:pt x="3061" y="387"/>
                      <a:pt x="2858" y="1208"/>
                      <a:pt x="3299" y="1756"/>
                    </a:cubicBezTo>
                    <a:lnTo>
                      <a:pt x="2513" y="1911"/>
                    </a:lnTo>
                    <a:cubicBezTo>
                      <a:pt x="2203" y="1970"/>
                      <a:pt x="1989" y="2280"/>
                      <a:pt x="2049" y="2589"/>
                    </a:cubicBezTo>
                    <a:lnTo>
                      <a:pt x="2096" y="2875"/>
                    </a:lnTo>
                    <a:lnTo>
                      <a:pt x="810" y="3101"/>
                    </a:lnTo>
                    <a:cubicBezTo>
                      <a:pt x="322" y="3196"/>
                      <a:pt x="1" y="3661"/>
                      <a:pt x="96" y="4149"/>
                    </a:cubicBezTo>
                    <a:lnTo>
                      <a:pt x="1668" y="12769"/>
                    </a:lnTo>
                    <a:cubicBezTo>
                      <a:pt x="1753" y="13205"/>
                      <a:pt x="2123" y="13509"/>
                      <a:pt x="2549" y="13509"/>
                    </a:cubicBezTo>
                    <a:cubicBezTo>
                      <a:pt x="2600" y="13509"/>
                      <a:pt x="2652" y="13504"/>
                      <a:pt x="2703" y="13495"/>
                    </a:cubicBezTo>
                    <a:lnTo>
                      <a:pt x="10038" y="12150"/>
                    </a:lnTo>
                    <a:cubicBezTo>
                      <a:pt x="10526" y="12055"/>
                      <a:pt x="10847" y="11590"/>
                      <a:pt x="10752" y="11114"/>
                    </a:cubicBezTo>
                    <a:lnTo>
                      <a:pt x="9180" y="2482"/>
                    </a:lnTo>
                    <a:cubicBezTo>
                      <a:pt x="9106" y="2046"/>
                      <a:pt x="8727" y="1743"/>
                      <a:pt x="8299" y="1743"/>
                    </a:cubicBezTo>
                    <a:cubicBezTo>
                      <a:pt x="8248" y="1743"/>
                      <a:pt x="8196" y="1747"/>
                      <a:pt x="8145" y="1756"/>
                    </a:cubicBezTo>
                    <a:lnTo>
                      <a:pt x="6871" y="1994"/>
                    </a:lnTo>
                    <a:lnTo>
                      <a:pt x="6811" y="1720"/>
                    </a:lnTo>
                    <a:cubicBezTo>
                      <a:pt x="6758" y="1435"/>
                      <a:pt x="6518" y="1234"/>
                      <a:pt x="6240" y="1234"/>
                    </a:cubicBezTo>
                    <a:cubicBezTo>
                      <a:pt x="6204" y="1234"/>
                      <a:pt x="6169" y="1237"/>
                      <a:pt x="6132" y="1244"/>
                    </a:cubicBezTo>
                    <a:lnTo>
                      <a:pt x="5180" y="1411"/>
                    </a:lnTo>
                    <a:cubicBezTo>
                      <a:pt x="5239" y="1244"/>
                      <a:pt x="5251" y="1065"/>
                      <a:pt x="5216" y="899"/>
                    </a:cubicBezTo>
                    <a:cubicBezTo>
                      <a:pt x="5115" y="358"/>
                      <a:pt x="4654" y="0"/>
                      <a:pt x="415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7"/>
              <p:cNvSpPr/>
              <p:nvPr/>
            </p:nvSpPr>
            <p:spPr>
              <a:xfrm>
                <a:off x="8318251" y="332975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2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5" y="634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7"/>
              <p:cNvSpPr/>
              <p:nvPr/>
            </p:nvSpPr>
            <p:spPr>
              <a:xfrm>
                <a:off x="8386373" y="3314791"/>
                <a:ext cx="125214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62" extrusionOk="0">
                    <a:moveTo>
                      <a:pt x="3273" y="0"/>
                    </a:moveTo>
                    <a:cubicBezTo>
                      <a:pt x="3234" y="0"/>
                      <a:pt x="3194" y="5"/>
                      <a:pt x="3151" y="15"/>
                    </a:cubicBezTo>
                    <a:lnTo>
                      <a:pt x="555" y="491"/>
                    </a:lnTo>
                    <a:cubicBezTo>
                      <a:pt x="1" y="580"/>
                      <a:pt x="108" y="1362"/>
                      <a:pt x="597" y="1362"/>
                    </a:cubicBezTo>
                    <a:cubicBezTo>
                      <a:pt x="633" y="1362"/>
                      <a:pt x="671" y="1357"/>
                      <a:pt x="710" y="1349"/>
                    </a:cubicBezTo>
                    <a:lnTo>
                      <a:pt x="3306" y="872"/>
                    </a:lnTo>
                    <a:cubicBezTo>
                      <a:pt x="3881" y="817"/>
                      <a:pt x="3778" y="0"/>
                      <a:pt x="327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7"/>
              <p:cNvSpPr/>
              <p:nvPr/>
            </p:nvSpPr>
            <p:spPr>
              <a:xfrm>
                <a:off x="8330927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7"/>
              <p:cNvSpPr/>
              <p:nvPr/>
            </p:nvSpPr>
            <p:spPr>
              <a:xfrm>
                <a:off x="8400436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7"/>
              <p:cNvSpPr/>
              <p:nvPr/>
            </p:nvSpPr>
            <p:spPr>
              <a:xfrm>
                <a:off x="8344377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7"/>
              <p:cNvSpPr/>
              <p:nvPr/>
            </p:nvSpPr>
            <p:spPr>
              <a:xfrm>
                <a:off x="8413983" y="3458777"/>
                <a:ext cx="121440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5" y="4"/>
                    </a:cubicBezTo>
                    <a:lnTo>
                      <a:pt x="509" y="480"/>
                    </a:lnTo>
                    <a:cubicBezTo>
                      <a:pt x="1" y="619"/>
                      <a:pt x="120" y="1351"/>
                      <a:pt x="617" y="1351"/>
                    </a:cubicBezTo>
                    <a:cubicBezTo>
                      <a:pt x="632" y="1351"/>
                      <a:pt x="648" y="1351"/>
                      <a:pt x="664" y="1349"/>
                    </a:cubicBezTo>
                    <a:lnTo>
                      <a:pt x="3259" y="873"/>
                    </a:lnTo>
                    <a:cubicBezTo>
                      <a:pt x="3764" y="735"/>
                      <a:pt x="3650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7"/>
              <p:cNvSpPr/>
              <p:nvPr/>
            </p:nvSpPr>
            <p:spPr>
              <a:xfrm>
                <a:off x="8288286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lnTo>
                      <a:pt x="775" y="1989"/>
                    </a:ln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4" y="6947"/>
                      <a:pt x="5841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7"/>
              <p:cNvSpPr/>
              <p:nvPr/>
            </p:nvSpPr>
            <p:spPr>
              <a:xfrm>
                <a:off x="8756435" y="3300663"/>
                <a:ext cx="195885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32" extrusionOk="0">
                    <a:moveTo>
                      <a:pt x="3596" y="1"/>
                    </a:moveTo>
                    <a:lnTo>
                      <a:pt x="1203" y="1632"/>
                    </a:lnTo>
                    <a:cubicBezTo>
                      <a:pt x="239" y="2275"/>
                      <a:pt x="1" y="3584"/>
                      <a:pt x="655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1" y="5632"/>
                    </a:cubicBezTo>
                    <a:cubicBezTo>
                      <a:pt x="2915" y="5632"/>
                      <a:pt x="3322" y="5516"/>
                      <a:pt x="3680" y="5275"/>
                    </a:cubicBezTo>
                    <a:lnTo>
                      <a:pt x="6073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7"/>
              <p:cNvSpPr/>
              <p:nvPr/>
            </p:nvSpPr>
            <p:spPr>
              <a:xfrm>
                <a:off x="8888938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4" y="3354"/>
                      <a:pt x="6072" y="2044"/>
                      <a:pt x="5429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7"/>
              <p:cNvSpPr/>
              <p:nvPr/>
            </p:nvSpPr>
            <p:spPr>
              <a:xfrm>
                <a:off x="8698827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10" y="7199"/>
                      <a:pt x="10442" y="7007"/>
                    </a:cubicBezTo>
                    <a:lnTo>
                      <a:pt x="10692" y="5042"/>
                    </a:lnTo>
                    <a:cubicBezTo>
                      <a:pt x="10728" y="4840"/>
                      <a:pt x="10585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2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7"/>
              <p:cNvSpPr/>
              <p:nvPr/>
            </p:nvSpPr>
            <p:spPr>
              <a:xfrm>
                <a:off x="8256418" y="4197223"/>
                <a:ext cx="349515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521" extrusionOk="0">
                    <a:moveTo>
                      <a:pt x="4145" y="435"/>
                    </a:moveTo>
                    <a:cubicBezTo>
                      <a:pt x="4431" y="435"/>
                      <a:pt x="4712" y="608"/>
                      <a:pt x="4763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22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5" y="435"/>
                    </a:cubicBezTo>
                    <a:close/>
                    <a:moveTo>
                      <a:pt x="7848" y="2746"/>
                    </a:moveTo>
                    <a:cubicBezTo>
                      <a:pt x="8111" y="2746"/>
                      <a:pt x="8330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21" y="11352"/>
                      <a:pt x="9323" y="11400"/>
                    </a:cubicBezTo>
                    <a:lnTo>
                      <a:pt x="3060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29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1" y="4119"/>
                      <a:pt x="2739" y="4113"/>
                    </a:cubicBezTo>
                    <a:lnTo>
                      <a:pt x="6656" y="3399"/>
                    </a:lnTo>
                    <a:cubicBezTo>
                      <a:pt x="6882" y="3351"/>
                      <a:pt x="7049" y="3125"/>
                      <a:pt x="7001" y="2887"/>
                    </a:cubicBezTo>
                    <a:lnTo>
                      <a:pt x="7740" y="2756"/>
                    </a:lnTo>
                    <a:cubicBezTo>
                      <a:pt x="7776" y="2749"/>
                      <a:pt x="7812" y="2746"/>
                      <a:pt x="7848" y="2746"/>
                    </a:cubicBezTo>
                    <a:close/>
                    <a:moveTo>
                      <a:pt x="4134" y="0"/>
                    </a:moveTo>
                    <a:cubicBezTo>
                      <a:pt x="4070" y="0"/>
                      <a:pt x="4006" y="6"/>
                      <a:pt x="3942" y="18"/>
                    </a:cubicBezTo>
                    <a:cubicBezTo>
                      <a:pt x="3334" y="125"/>
                      <a:pt x="2941" y="708"/>
                      <a:pt x="3072" y="1303"/>
                    </a:cubicBezTo>
                    <a:cubicBezTo>
                      <a:pt x="3096" y="1482"/>
                      <a:pt x="3168" y="1637"/>
                      <a:pt x="3287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41" y="13218"/>
                      <a:pt x="2111" y="13520"/>
                      <a:pt x="2537" y="13520"/>
                    </a:cubicBezTo>
                    <a:cubicBezTo>
                      <a:pt x="2588" y="13520"/>
                      <a:pt x="2639" y="13516"/>
                      <a:pt x="2691" y="13507"/>
                    </a:cubicBezTo>
                    <a:lnTo>
                      <a:pt x="10026" y="12162"/>
                    </a:lnTo>
                    <a:cubicBezTo>
                      <a:pt x="10514" y="12079"/>
                      <a:pt x="10835" y="11602"/>
                      <a:pt x="10752" y="11126"/>
                    </a:cubicBezTo>
                    <a:lnTo>
                      <a:pt x="9168" y="2494"/>
                    </a:lnTo>
                    <a:cubicBezTo>
                      <a:pt x="9095" y="2064"/>
                      <a:pt x="8725" y="1763"/>
                      <a:pt x="8304" y="1763"/>
                    </a:cubicBezTo>
                    <a:cubicBezTo>
                      <a:pt x="8248" y="1763"/>
                      <a:pt x="8190" y="1768"/>
                      <a:pt x="8133" y="1780"/>
                    </a:cubicBezTo>
                    <a:lnTo>
                      <a:pt x="6859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0" y="1249"/>
                      <a:pt x="6151" y="1251"/>
                      <a:pt x="6120" y="1256"/>
                    </a:cubicBezTo>
                    <a:lnTo>
                      <a:pt x="5168" y="1434"/>
                    </a:lnTo>
                    <a:cubicBezTo>
                      <a:pt x="5227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3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7"/>
              <p:cNvSpPr/>
              <p:nvPr/>
            </p:nvSpPr>
            <p:spPr>
              <a:xfrm>
                <a:off x="8318251" y="435446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2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4" y="1545"/>
                      <a:pt x="1864" y="1142"/>
                      <a:pt x="1775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7"/>
              <p:cNvSpPr/>
              <p:nvPr/>
            </p:nvSpPr>
            <p:spPr>
              <a:xfrm>
                <a:off x="838692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48" y="1"/>
                    </a:moveTo>
                    <a:cubicBezTo>
                      <a:pt x="3212" y="1"/>
                      <a:pt x="3174" y="5"/>
                      <a:pt x="3134" y="14"/>
                    </a:cubicBezTo>
                    <a:lnTo>
                      <a:pt x="538" y="478"/>
                    </a:lnTo>
                    <a:cubicBezTo>
                      <a:pt x="0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4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7"/>
              <p:cNvSpPr/>
              <p:nvPr/>
            </p:nvSpPr>
            <p:spPr>
              <a:xfrm>
                <a:off x="8330927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7"/>
              <p:cNvSpPr/>
              <p:nvPr/>
            </p:nvSpPr>
            <p:spPr>
              <a:xfrm>
                <a:off x="8400436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7"/>
              <p:cNvSpPr/>
              <p:nvPr/>
            </p:nvSpPr>
            <p:spPr>
              <a:xfrm>
                <a:off x="8344377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10" y="268"/>
                      <a:pt x="1378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7"/>
              <p:cNvSpPr/>
              <p:nvPr/>
            </p:nvSpPr>
            <p:spPr>
              <a:xfrm>
                <a:off x="8413822" y="4483357"/>
                <a:ext cx="122246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10" y="5"/>
                    </a:cubicBezTo>
                    <a:lnTo>
                      <a:pt x="514" y="481"/>
                    </a:lnTo>
                    <a:cubicBezTo>
                      <a:pt x="1" y="606"/>
                      <a:pt x="110" y="1355"/>
                      <a:pt x="602" y="1355"/>
                    </a:cubicBezTo>
                    <a:cubicBezTo>
                      <a:pt x="623" y="1355"/>
                      <a:pt x="646" y="1353"/>
                      <a:pt x="669" y="1350"/>
                    </a:cubicBezTo>
                    <a:lnTo>
                      <a:pt x="3264" y="886"/>
                    </a:lnTo>
                    <a:cubicBezTo>
                      <a:pt x="3789" y="749"/>
                      <a:pt x="366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7"/>
              <p:cNvSpPr/>
              <p:nvPr/>
            </p:nvSpPr>
            <p:spPr>
              <a:xfrm>
                <a:off x="8287157" y="4806940"/>
                <a:ext cx="250396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3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12" y="5498"/>
                      <a:pt x="2012" y="6439"/>
                    </a:cubicBezTo>
                    <a:cubicBezTo>
                      <a:pt x="2576" y="6793"/>
                      <a:pt x="3206" y="6963"/>
                      <a:pt x="3829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7"/>
              <p:cNvSpPr/>
              <p:nvPr/>
            </p:nvSpPr>
            <p:spPr>
              <a:xfrm>
                <a:off x="8756435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63" y="5316"/>
                      <a:pt x="1827" y="5640"/>
                      <a:pt x="2502" y="5640"/>
                    </a:cubicBezTo>
                    <a:cubicBezTo>
                      <a:pt x="2909" y="5640"/>
                      <a:pt x="3321" y="5522"/>
                      <a:pt x="3680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7"/>
              <p:cNvSpPr/>
              <p:nvPr/>
            </p:nvSpPr>
            <p:spPr>
              <a:xfrm>
                <a:off x="8888938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4" y="3354"/>
                      <a:pt x="6072" y="2045"/>
                      <a:pt x="5429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7"/>
              <p:cNvSpPr/>
              <p:nvPr/>
            </p:nvSpPr>
            <p:spPr>
              <a:xfrm>
                <a:off x="8698827" y="4700401"/>
                <a:ext cx="346064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2" y="3813"/>
                    </a:lnTo>
                    <a:lnTo>
                      <a:pt x="703" y="3348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6"/>
                    </a:lnTo>
                    <a:cubicBezTo>
                      <a:pt x="1" y="5849"/>
                      <a:pt x="143" y="6027"/>
                      <a:pt x="346" y="6063"/>
                    </a:cubicBezTo>
                    <a:lnTo>
                      <a:pt x="3822" y="6527"/>
                    </a:lnTo>
                    <a:lnTo>
                      <a:pt x="3370" y="10004"/>
                    </a:lnTo>
                    <a:cubicBezTo>
                      <a:pt x="3334" y="10206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4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85"/>
                    </a:lnTo>
                    <a:lnTo>
                      <a:pt x="10026" y="7337"/>
                    </a:lnTo>
                    <a:cubicBezTo>
                      <a:pt x="10040" y="7339"/>
                      <a:pt x="10055" y="7340"/>
                      <a:pt x="10070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2"/>
                    </a:cubicBezTo>
                    <a:lnTo>
                      <a:pt x="6894" y="4170"/>
                    </a:lnTo>
                    <a:lnTo>
                      <a:pt x="7359" y="681"/>
                    </a:lnTo>
                    <a:cubicBezTo>
                      <a:pt x="7382" y="479"/>
                      <a:pt x="7240" y="300"/>
                      <a:pt x="7037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7"/>
              <p:cNvSpPr/>
              <p:nvPr/>
            </p:nvSpPr>
            <p:spPr>
              <a:xfrm>
                <a:off x="7231418" y="3172611"/>
                <a:ext cx="350289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3533" extrusionOk="0">
                    <a:moveTo>
                      <a:pt x="4159" y="435"/>
                    </a:moveTo>
                    <a:cubicBezTo>
                      <a:pt x="4447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7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3" y="2745"/>
                    </a:moveTo>
                    <a:cubicBezTo>
                      <a:pt x="8128" y="2745"/>
                      <a:pt x="8353" y="2924"/>
                      <a:pt x="8395" y="3185"/>
                    </a:cubicBezTo>
                    <a:lnTo>
                      <a:pt x="9788" y="10769"/>
                    </a:lnTo>
                    <a:cubicBezTo>
                      <a:pt x="9835" y="11067"/>
                      <a:pt x="9645" y="11352"/>
                      <a:pt x="9335" y="11400"/>
                    </a:cubicBezTo>
                    <a:lnTo>
                      <a:pt x="3073" y="12543"/>
                    </a:lnTo>
                    <a:cubicBezTo>
                      <a:pt x="3038" y="12550"/>
                      <a:pt x="3003" y="12553"/>
                      <a:pt x="2968" y="12553"/>
                    </a:cubicBezTo>
                    <a:cubicBezTo>
                      <a:pt x="2711" y="12553"/>
                      <a:pt x="2484" y="12364"/>
                      <a:pt x="2442" y="12091"/>
                    </a:cubicBezTo>
                    <a:lnTo>
                      <a:pt x="1060" y="4530"/>
                    </a:lnTo>
                    <a:cubicBezTo>
                      <a:pt x="1001" y="4233"/>
                      <a:pt x="1203" y="3947"/>
                      <a:pt x="1501" y="3887"/>
                    </a:cubicBezTo>
                    <a:lnTo>
                      <a:pt x="2251" y="3756"/>
                    </a:lnTo>
                    <a:cubicBezTo>
                      <a:pt x="2282" y="3965"/>
                      <a:pt x="2461" y="4110"/>
                      <a:pt x="2665" y="4110"/>
                    </a:cubicBezTo>
                    <a:cubicBezTo>
                      <a:pt x="2693" y="4110"/>
                      <a:pt x="2722" y="4107"/>
                      <a:pt x="2751" y="4102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4" y="2887"/>
                    </a:cubicBezTo>
                    <a:lnTo>
                      <a:pt x="7764" y="2756"/>
                    </a:lnTo>
                    <a:cubicBezTo>
                      <a:pt x="7800" y="2749"/>
                      <a:pt x="7837" y="2745"/>
                      <a:pt x="7873" y="2745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4" y="708"/>
                      <a:pt x="3073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30" y="13533"/>
                      <a:pt x="2552" y="13533"/>
                    </a:cubicBezTo>
                    <a:cubicBezTo>
                      <a:pt x="2602" y="13533"/>
                      <a:pt x="2653" y="13528"/>
                      <a:pt x="2704" y="13519"/>
                    </a:cubicBezTo>
                    <a:lnTo>
                      <a:pt x="10050" y="12174"/>
                    </a:lnTo>
                    <a:cubicBezTo>
                      <a:pt x="10538" y="12079"/>
                      <a:pt x="10859" y="11614"/>
                      <a:pt x="10764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9" y="1767"/>
                    </a:cubicBezTo>
                    <a:cubicBezTo>
                      <a:pt x="8248" y="1767"/>
                      <a:pt x="8197" y="1771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9" y="1258"/>
                      <a:pt x="6237" y="1258"/>
                    </a:cubicBezTo>
                    <a:cubicBezTo>
                      <a:pt x="6202" y="1258"/>
                      <a:pt x="6167" y="1261"/>
                      <a:pt x="6133" y="1268"/>
                    </a:cubicBezTo>
                    <a:lnTo>
                      <a:pt x="5180" y="1435"/>
                    </a:lnTo>
                    <a:cubicBezTo>
                      <a:pt x="5240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7"/>
              <p:cNvSpPr/>
              <p:nvPr/>
            </p:nvSpPr>
            <p:spPr>
              <a:xfrm>
                <a:off x="7293638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4" y="4"/>
                      <a:pt x="870" y="11"/>
                    </a:cubicBezTo>
                    <a:cubicBezTo>
                      <a:pt x="191" y="130"/>
                      <a:pt x="1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7"/>
              <p:cNvSpPr/>
              <p:nvPr/>
            </p:nvSpPr>
            <p:spPr>
              <a:xfrm>
                <a:off x="7361406" y="3314791"/>
                <a:ext cx="125569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67" y="491"/>
                    </a:lnTo>
                    <a:cubicBezTo>
                      <a:pt x="0" y="569"/>
                      <a:pt x="107" y="1361"/>
                      <a:pt x="607" y="1361"/>
                    </a:cubicBezTo>
                    <a:cubicBezTo>
                      <a:pt x="643" y="1361"/>
                      <a:pt x="681" y="1357"/>
                      <a:pt x="721" y="1349"/>
                    </a:cubicBezTo>
                    <a:lnTo>
                      <a:pt x="3317" y="872"/>
                    </a:lnTo>
                    <a:cubicBezTo>
                      <a:pt x="3892" y="817"/>
                      <a:pt x="3789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7"/>
              <p:cNvSpPr/>
              <p:nvPr/>
            </p:nvSpPr>
            <p:spPr>
              <a:xfrm>
                <a:off x="7306314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7"/>
              <p:cNvSpPr/>
              <p:nvPr/>
            </p:nvSpPr>
            <p:spPr>
              <a:xfrm>
                <a:off x="7375824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7"/>
              <p:cNvSpPr/>
              <p:nvPr/>
            </p:nvSpPr>
            <p:spPr>
              <a:xfrm>
                <a:off x="7319765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7"/>
              <p:cNvSpPr/>
              <p:nvPr/>
            </p:nvSpPr>
            <p:spPr>
              <a:xfrm>
                <a:off x="7389371" y="3458810"/>
                <a:ext cx="121537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1351" extrusionOk="0">
                    <a:moveTo>
                      <a:pt x="3152" y="1"/>
                    </a:moveTo>
                    <a:cubicBezTo>
                      <a:pt x="3136" y="1"/>
                      <a:pt x="3121" y="2"/>
                      <a:pt x="3105" y="3"/>
                    </a:cubicBezTo>
                    <a:lnTo>
                      <a:pt x="509" y="479"/>
                    </a:lnTo>
                    <a:cubicBezTo>
                      <a:pt x="1" y="618"/>
                      <a:pt x="109" y="1350"/>
                      <a:pt x="616" y="1350"/>
                    </a:cubicBezTo>
                    <a:cubicBezTo>
                      <a:pt x="632" y="1350"/>
                      <a:pt x="648" y="1350"/>
                      <a:pt x="664" y="1348"/>
                    </a:cubicBezTo>
                    <a:lnTo>
                      <a:pt x="3260" y="872"/>
                    </a:lnTo>
                    <a:cubicBezTo>
                      <a:pt x="3768" y="733"/>
                      <a:pt x="3648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7"/>
              <p:cNvSpPr/>
              <p:nvPr/>
            </p:nvSpPr>
            <p:spPr>
              <a:xfrm>
                <a:off x="7262544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5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3" y="6948"/>
                      <a:pt x="3839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7"/>
              <p:cNvSpPr/>
              <p:nvPr/>
            </p:nvSpPr>
            <p:spPr>
              <a:xfrm>
                <a:off x="7731435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67" y="4549"/>
                    </a:cubicBezTo>
                    <a:lnTo>
                      <a:pt x="775" y="4715"/>
                    </a:lnTo>
                    <a:cubicBezTo>
                      <a:pt x="1184" y="5311"/>
                      <a:pt x="1849" y="5632"/>
                      <a:pt x="2526" y="5632"/>
                    </a:cubicBezTo>
                    <a:cubicBezTo>
                      <a:pt x="2932" y="5632"/>
                      <a:pt x="3342" y="5516"/>
                      <a:pt x="3704" y="5275"/>
                    </a:cubicBezTo>
                    <a:lnTo>
                      <a:pt x="6085" y="3644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7"/>
              <p:cNvSpPr/>
              <p:nvPr/>
            </p:nvSpPr>
            <p:spPr>
              <a:xfrm>
                <a:off x="7864326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30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7"/>
              <p:cNvSpPr/>
              <p:nvPr/>
            </p:nvSpPr>
            <p:spPr>
              <a:xfrm>
                <a:off x="7674215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9" y="3337"/>
                    </a:cubicBezTo>
                    <a:cubicBezTo>
                      <a:pt x="475" y="3337"/>
                      <a:pt x="320" y="3473"/>
                      <a:pt x="286" y="3661"/>
                    </a:cubicBezTo>
                    <a:lnTo>
                      <a:pt x="36" y="5638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46" y="6054"/>
                    </a:lnTo>
                    <a:lnTo>
                      <a:pt x="3823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09" y="7199"/>
                      <a:pt x="10431" y="7007"/>
                    </a:cubicBezTo>
                    <a:lnTo>
                      <a:pt x="10693" y="5042"/>
                    </a:lnTo>
                    <a:cubicBezTo>
                      <a:pt x="10728" y="4840"/>
                      <a:pt x="10573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82"/>
                      <a:pt x="7240" y="292"/>
                      <a:pt x="7037" y="268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7"/>
              <p:cNvSpPr/>
              <p:nvPr/>
            </p:nvSpPr>
            <p:spPr>
              <a:xfrm>
                <a:off x="7231805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47" y="435"/>
                    </a:moveTo>
                    <a:cubicBezTo>
                      <a:pt x="4435" y="435"/>
                      <a:pt x="4718" y="608"/>
                      <a:pt x="4775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35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7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1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33" y="11340"/>
                      <a:pt x="9323" y="11400"/>
                    </a:cubicBezTo>
                    <a:lnTo>
                      <a:pt x="3061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30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2" y="4119"/>
                      <a:pt x="2739" y="4113"/>
                    </a:cubicBezTo>
                    <a:lnTo>
                      <a:pt x="6656" y="3399"/>
                    </a:lnTo>
                    <a:cubicBezTo>
                      <a:pt x="6894" y="3351"/>
                      <a:pt x="7049" y="3125"/>
                      <a:pt x="7002" y="2887"/>
                    </a:cubicBezTo>
                    <a:lnTo>
                      <a:pt x="7752" y="2756"/>
                    </a:lnTo>
                    <a:cubicBezTo>
                      <a:pt x="7787" y="2749"/>
                      <a:pt x="7822" y="2746"/>
                      <a:pt x="7856" y="2746"/>
                    </a:cubicBezTo>
                    <a:close/>
                    <a:moveTo>
                      <a:pt x="4125" y="0"/>
                    </a:moveTo>
                    <a:cubicBezTo>
                      <a:pt x="4061" y="0"/>
                      <a:pt x="3996" y="6"/>
                      <a:pt x="3930" y="18"/>
                    </a:cubicBezTo>
                    <a:cubicBezTo>
                      <a:pt x="3334" y="125"/>
                      <a:pt x="2942" y="708"/>
                      <a:pt x="3061" y="1303"/>
                    </a:cubicBezTo>
                    <a:cubicBezTo>
                      <a:pt x="3096" y="1482"/>
                      <a:pt x="3168" y="1637"/>
                      <a:pt x="3275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30" y="13218"/>
                      <a:pt x="2118" y="13520"/>
                      <a:pt x="2540" y="13520"/>
                    </a:cubicBezTo>
                    <a:cubicBezTo>
                      <a:pt x="2590" y="13520"/>
                      <a:pt x="2641" y="13516"/>
                      <a:pt x="2692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096" y="2064"/>
                      <a:pt x="8726" y="1763"/>
                      <a:pt x="8305" y="1763"/>
                    </a:cubicBezTo>
                    <a:cubicBezTo>
                      <a:pt x="8248" y="1763"/>
                      <a:pt x="8191" y="1768"/>
                      <a:pt x="8133" y="1780"/>
                    </a:cubicBezTo>
                    <a:lnTo>
                      <a:pt x="6847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1" y="1249"/>
                      <a:pt x="6151" y="1251"/>
                      <a:pt x="6121" y="1256"/>
                    </a:cubicBezTo>
                    <a:lnTo>
                      <a:pt x="5168" y="1434"/>
                    </a:lnTo>
                    <a:cubicBezTo>
                      <a:pt x="5228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25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7"/>
              <p:cNvSpPr/>
              <p:nvPr/>
            </p:nvSpPr>
            <p:spPr>
              <a:xfrm>
                <a:off x="7293638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7"/>
              <p:cNvSpPr/>
              <p:nvPr/>
            </p:nvSpPr>
            <p:spPr>
              <a:xfrm>
                <a:off x="7361954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9" y="1"/>
                    </a:moveTo>
                    <a:cubicBezTo>
                      <a:pt x="3223" y="1"/>
                      <a:pt x="3185" y="5"/>
                      <a:pt x="3145" y="14"/>
                    </a:cubicBezTo>
                    <a:lnTo>
                      <a:pt x="3133" y="14"/>
                    </a:lnTo>
                    <a:lnTo>
                      <a:pt x="550" y="478"/>
                    </a:lnTo>
                    <a:cubicBezTo>
                      <a:pt x="0" y="579"/>
                      <a:pt x="116" y="1345"/>
                      <a:pt x="608" y="1345"/>
                    </a:cubicBezTo>
                    <a:cubicBezTo>
                      <a:pt x="639" y="1345"/>
                      <a:pt x="671" y="1342"/>
                      <a:pt x="704" y="1335"/>
                    </a:cubicBezTo>
                    <a:lnTo>
                      <a:pt x="3300" y="871"/>
                    </a:lnTo>
                    <a:cubicBezTo>
                      <a:pt x="3855" y="793"/>
                      <a:pt x="3758" y="1"/>
                      <a:pt x="3259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7"/>
              <p:cNvSpPr/>
              <p:nvPr/>
            </p:nvSpPr>
            <p:spPr>
              <a:xfrm>
                <a:off x="7306314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7"/>
              <p:cNvSpPr/>
              <p:nvPr/>
            </p:nvSpPr>
            <p:spPr>
              <a:xfrm>
                <a:off x="7375824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7"/>
              <p:cNvSpPr/>
              <p:nvPr/>
            </p:nvSpPr>
            <p:spPr>
              <a:xfrm>
                <a:off x="7319765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7"/>
              <p:cNvSpPr/>
              <p:nvPr/>
            </p:nvSpPr>
            <p:spPr>
              <a:xfrm>
                <a:off x="7388855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78" y="1"/>
                    </a:moveTo>
                    <a:cubicBezTo>
                      <a:pt x="3160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1" y="605"/>
                      <a:pt x="121" y="1354"/>
                      <a:pt x="613" y="1354"/>
                    </a:cubicBezTo>
                    <a:cubicBezTo>
                      <a:pt x="635" y="1354"/>
                      <a:pt x="657" y="1352"/>
                      <a:pt x="680" y="1349"/>
                    </a:cubicBezTo>
                    <a:lnTo>
                      <a:pt x="3276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7"/>
              <p:cNvSpPr/>
              <p:nvPr/>
            </p:nvSpPr>
            <p:spPr>
              <a:xfrm>
                <a:off x="7262544" y="4806843"/>
                <a:ext cx="250428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4" extrusionOk="0">
                    <a:moveTo>
                      <a:pt x="3934" y="1"/>
                    </a:moveTo>
                    <a:cubicBezTo>
                      <a:pt x="2900" y="1"/>
                      <a:pt x="1883" y="470"/>
                      <a:pt x="1215" y="1346"/>
                    </a:cubicBezTo>
                    <a:lnTo>
                      <a:pt x="6953" y="4978"/>
                    </a:lnTo>
                    <a:cubicBezTo>
                      <a:pt x="7763" y="3406"/>
                      <a:pt x="7251" y="1465"/>
                      <a:pt x="5751" y="525"/>
                    </a:cubicBezTo>
                    <a:cubicBezTo>
                      <a:pt x="5187" y="171"/>
                      <a:pt x="4557" y="1"/>
                      <a:pt x="3934" y="1"/>
                    </a:cubicBezTo>
                    <a:close/>
                    <a:moveTo>
                      <a:pt x="810" y="1989"/>
                    </a:moveTo>
                    <a:lnTo>
                      <a:pt x="810" y="1989"/>
                    </a:lnTo>
                    <a:cubicBezTo>
                      <a:pt x="0" y="3561"/>
                      <a:pt x="524" y="5490"/>
                      <a:pt x="2012" y="6430"/>
                    </a:cubicBezTo>
                    <a:cubicBezTo>
                      <a:pt x="2579" y="6790"/>
                      <a:pt x="3213" y="6963"/>
                      <a:pt x="3839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10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7"/>
              <p:cNvSpPr/>
              <p:nvPr/>
            </p:nvSpPr>
            <p:spPr>
              <a:xfrm>
                <a:off x="7731822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7"/>
              <p:cNvSpPr/>
              <p:nvPr/>
            </p:nvSpPr>
            <p:spPr>
              <a:xfrm>
                <a:off x="7864326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30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7"/>
              <p:cNvSpPr/>
              <p:nvPr/>
            </p:nvSpPr>
            <p:spPr>
              <a:xfrm>
                <a:off x="7674215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6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28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9" y="684"/>
                    </a:lnTo>
                    <a:cubicBezTo>
                      <a:pt x="7383" y="470"/>
                      <a:pt x="7240" y="291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7"/>
              <p:cNvSpPr/>
              <p:nvPr/>
            </p:nvSpPr>
            <p:spPr>
              <a:xfrm>
                <a:off x="6206806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61" y="2722"/>
                    </a:moveTo>
                    <a:cubicBezTo>
                      <a:pt x="8117" y="2722"/>
                      <a:pt x="8343" y="2901"/>
                      <a:pt x="8395" y="3162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4" y="12345"/>
                      <a:pt x="2442" y="12068"/>
                    </a:cubicBezTo>
                    <a:lnTo>
                      <a:pt x="1061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3" y="3942"/>
                      <a:pt x="2461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9" y="2726"/>
                      <a:pt x="7825" y="2722"/>
                      <a:pt x="7861" y="2722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8" y="7"/>
                      <a:pt x="3954" y="19"/>
                    </a:cubicBezTo>
                    <a:cubicBezTo>
                      <a:pt x="3358" y="126"/>
                      <a:pt x="2966" y="697"/>
                      <a:pt x="3073" y="1281"/>
                    </a:cubicBezTo>
                    <a:cubicBezTo>
                      <a:pt x="3108" y="1459"/>
                      <a:pt x="3180" y="1626"/>
                      <a:pt x="3287" y="1757"/>
                    </a:cubicBezTo>
                    <a:lnTo>
                      <a:pt x="2513" y="1912"/>
                    </a:lnTo>
                    <a:cubicBezTo>
                      <a:pt x="2192" y="1971"/>
                      <a:pt x="1989" y="2281"/>
                      <a:pt x="2037" y="2590"/>
                    </a:cubicBezTo>
                    <a:lnTo>
                      <a:pt x="2096" y="2876"/>
                    </a:lnTo>
                    <a:lnTo>
                      <a:pt x="811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8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2" y="13505"/>
                      <a:pt x="2704" y="13496"/>
                    </a:cubicBezTo>
                    <a:lnTo>
                      <a:pt x="10038" y="12151"/>
                    </a:lnTo>
                    <a:cubicBezTo>
                      <a:pt x="10526" y="12056"/>
                      <a:pt x="10848" y="11591"/>
                      <a:pt x="10752" y="11115"/>
                    </a:cubicBezTo>
                    <a:lnTo>
                      <a:pt x="9181" y="2483"/>
                    </a:lnTo>
                    <a:cubicBezTo>
                      <a:pt x="9096" y="2047"/>
                      <a:pt x="8716" y="1744"/>
                      <a:pt x="8296" y="1744"/>
                    </a:cubicBezTo>
                    <a:cubicBezTo>
                      <a:pt x="8246" y="1744"/>
                      <a:pt x="8195" y="1748"/>
                      <a:pt x="8145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3" y="1245"/>
                    </a:cubicBezTo>
                    <a:lnTo>
                      <a:pt x="5180" y="1412"/>
                    </a:lnTo>
                    <a:cubicBezTo>
                      <a:pt x="5240" y="1245"/>
                      <a:pt x="5240" y="1066"/>
                      <a:pt x="5216" y="900"/>
                    </a:cubicBezTo>
                    <a:cubicBezTo>
                      <a:pt x="5121" y="370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7"/>
              <p:cNvSpPr/>
              <p:nvPr/>
            </p:nvSpPr>
            <p:spPr>
              <a:xfrm>
                <a:off x="6269026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4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7"/>
              <p:cNvSpPr/>
              <p:nvPr/>
            </p:nvSpPr>
            <p:spPr>
              <a:xfrm>
                <a:off x="6336794" y="3314791"/>
                <a:ext cx="125182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55" y="491"/>
                    </a:lnTo>
                    <a:cubicBezTo>
                      <a:pt x="0" y="580"/>
                      <a:pt x="107" y="1362"/>
                      <a:pt x="596" y="1362"/>
                    </a:cubicBezTo>
                    <a:cubicBezTo>
                      <a:pt x="632" y="1362"/>
                      <a:pt x="670" y="1357"/>
                      <a:pt x="710" y="1349"/>
                    </a:cubicBezTo>
                    <a:lnTo>
                      <a:pt x="3305" y="872"/>
                    </a:lnTo>
                    <a:cubicBezTo>
                      <a:pt x="3881" y="817"/>
                      <a:pt x="3787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27"/>
              <p:cNvSpPr/>
              <p:nvPr/>
            </p:nvSpPr>
            <p:spPr>
              <a:xfrm>
                <a:off x="6281702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2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27"/>
              <p:cNvSpPr/>
              <p:nvPr/>
            </p:nvSpPr>
            <p:spPr>
              <a:xfrm>
                <a:off x="6351212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7"/>
              <p:cNvSpPr/>
              <p:nvPr/>
            </p:nvSpPr>
            <p:spPr>
              <a:xfrm>
                <a:off x="6295152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5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27"/>
              <p:cNvSpPr/>
              <p:nvPr/>
            </p:nvSpPr>
            <p:spPr>
              <a:xfrm>
                <a:off x="6364404" y="3458777"/>
                <a:ext cx="121795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4" y="4"/>
                    </a:cubicBezTo>
                    <a:lnTo>
                      <a:pt x="520" y="480"/>
                    </a:lnTo>
                    <a:cubicBezTo>
                      <a:pt x="1" y="619"/>
                      <a:pt x="120" y="1351"/>
                      <a:pt x="627" y="1351"/>
                    </a:cubicBezTo>
                    <a:cubicBezTo>
                      <a:pt x="643" y="1351"/>
                      <a:pt x="659" y="1351"/>
                      <a:pt x="675" y="1349"/>
                    </a:cubicBezTo>
                    <a:lnTo>
                      <a:pt x="3271" y="873"/>
                    </a:lnTo>
                    <a:cubicBezTo>
                      <a:pt x="3776" y="735"/>
                      <a:pt x="3661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27"/>
              <p:cNvSpPr/>
              <p:nvPr/>
            </p:nvSpPr>
            <p:spPr>
              <a:xfrm>
                <a:off x="6239093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5" y="1"/>
                    </a:moveTo>
                    <a:cubicBezTo>
                      <a:pt x="2864" y="1"/>
                      <a:pt x="1847" y="470"/>
                      <a:pt x="1179" y="1346"/>
                    </a:cubicBezTo>
                    <a:lnTo>
                      <a:pt x="6918" y="4978"/>
                    </a:lnTo>
                    <a:cubicBezTo>
                      <a:pt x="7727" y="3406"/>
                      <a:pt x="7203" y="1477"/>
                      <a:pt x="5703" y="525"/>
                    </a:cubicBezTo>
                    <a:cubicBezTo>
                      <a:pt x="5144" y="171"/>
                      <a:pt x="4517" y="1"/>
                      <a:pt x="3895" y="1"/>
                    </a:cubicBezTo>
                    <a:close/>
                    <a:moveTo>
                      <a:pt x="774" y="1989"/>
                    </a:moveTo>
                    <a:cubicBezTo>
                      <a:pt x="0" y="3561"/>
                      <a:pt x="488" y="5478"/>
                      <a:pt x="1953" y="6418"/>
                    </a:cubicBezTo>
                    <a:cubicBezTo>
                      <a:pt x="2521" y="6775"/>
                      <a:pt x="3157" y="6947"/>
                      <a:pt x="3786" y="6947"/>
                    </a:cubicBezTo>
                    <a:cubicBezTo>
                      <a:pt x="4817" y="6947"/>
                      <a:pt x="5833" y="6486"/>
                      <a:pt x="6513" y="5621"/>
                    </a:cubicBezTo>
                    <a:lnTo>
                      <a:pt x="774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7"/>
              <p:cNvSpPr/>
              <p:nvPr/>
            </p:nvSpPr>
            <p:spPr>
              <a:xfrm>
                <a:off x="6706823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20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7"/>
              <p:cNvSpPr/>
              <p:nvPr/>
            </p:nvSpPr>
            <p:spPr>
              <a:xfrm>
                <a:off x="6839327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89" y="5640"/>
                    </a:lnTo>
                    <a:lnTo>
                      <a:pt x="4882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7"/>
              <p:cNvSpPr/>
              <p:nvPr/>
            </p:nvSpPr>
            <p:spPr>
              <a:xfrm>
                <a:off x="6649603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2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4" y="3346"/>
                      <a:pt x="659" y="3346"/>
                    </a:cubicBezTo>
                    <a:cubicBezTo>
                      <a:pt x="474" y="3346"/>
                      <a:pt x="309" y="3482"/>
                      <a:pt x="287" y="3670"/>
                    </a:cubicBezTo>
                    <a:lnTo>
                      <a:pt x="37" y="5647"/>
                    </a:lnTo>
                    <a:cubicBezTo>
                      <a:pt x="1" y="5849"/>
                      <a:pt x="144" y="6028"/>
                      <a:pt x="346" y="6063"/>
                    </a:cubicBezTo>
                    <a:lnTo>
                      <a:pt x="3823" y="6528"/>
                    </a:lnTo>
                    <a:lnTo>
                      <a:pt x="3370" y="10004"/>
                    </a:lnTo>
                    <a:cubicBezTo>
                      <a:pt x="3335" y="10207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6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9" y="7339"/>
                      <a:pt x="10044" y="7340"/>
                      <a:pt x="10058" y="7340"/>
                    </a:cubicBezTo>
                    <a:cubicBezTo>
                      <a:pt x="10243" y="7340"/>
                      <a:pt x="10409" y="7203"/>
                      <a:pt x="10431" y="7016"/>
                    </a:cubicBezTo>
                    <a:lnTo>
                      <a:pt x="10693" y="5039"/>
                    </a:lnTo>
                    <a:cubicBezTo>
                      <a:pt x="10716" y="4837"/>
                      <a:pt x="10574" y="4646"/>
                      <a:pt x="10371" y="4623"/>
                    </a:cubicBezTo>
                    <a:lnTo>
                      <a:pt x="6895" y="4170"/>
                    </a:lnTo>
                    <a:lnTo>
                      <a:pt x="7347" y="682"/>
                    </a:lnTo>
                    <a:cubicBezTo>
                      <a:pt x="7383" y="479"/>
                      <a:pt x="7240" y="301"/>
                      <a:pt x="7026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7"/>
              <p:cNvSpPr/>
              <p:nvPr/>
            </p:nvSpPr>
            <p:spPr>
              <a:xfrm>
                <a:off x="6206806" y="4197965"/>
                <a:ext cx="349902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8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61"/>
                      <a:pt x="4763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13" y="1221"/>
                    </a:cubicBezTo>
                    <a:lnTo>
                      <a:pt x="3513" y="1209"/>
                    </a:ln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56" y="2723"/>
                    </a:moveTo>
                    <a:cubicBezTo>
                      <a:pt x="8114" y="2723"/>
                      <a:pt x="8342" y="2911"/>
                      <a:pt x="8395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1" y="12527"/>
                    </a:cubicBezTo>
                    <a:cubicBezTo>
                      <a:pt x="2719" y="12527"/>
                      <a:pt x="2484" y="12346"/>
                      <a:pt x="2442" y="12079"/>
                    </a:cubicBezTo>
                    <a:lnTo>
                      <a:pt x="1061" y="4507"/>
                    </a:lnTo>
                    <a:cubicBezTo>
                      <a:pt x="1001" y="4209"/>
                      <a:pt x="1203" y="3924"/>
                      <a:pt x="1501" y="3876"/>
                    </a:cubicBezTo>
                    <a:lnTo>
                      <a:pt x="2251" y="3745"/>
                    </a:lnTo>
                    <a:cubicBezTo>
                      <a:pt x="2283" y="3945"/>
                      <a:pt x="2463" y="4098"/>
                      <a:pt x="2669" y="4098"/>
                    </a:cubicBezTo>
                    <a:cubicBezTo>
                      <a:pt x="2696" y="4098"/>
                      <a:pt x="2724" y="4096"/>
                      <a:pt x="2751" y="4090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9" y="6"/>
                      <a:pt x="3954" y="18"/>
                    </a:cubicBezTo>
                    <a:cubicBezTo>
                      <a:pt x="3358" y="125"/>
                      <a:pt x="2966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811" y="3102"/>
                    </a:lnTo>
                    <a:cubicBezTo>
                      <a:pt x="322" y="3185"/>
                      <a:pt x="1" y="3650"/>
                      <a:pt x="96" y="4138"/>
                    </a:cubicBezTo>
                    <a:lnTo>
                      <a:pt x="1668" y="12770"/>
                    </a:lnTo>
                    <a:cubicBezTo>
                      <a:pt x="1742" y="13195"/>
                      <a:pt x="2121" y="13497"/>
                      <a:pt x="2549" y="13497"/>
                    </a:cubicBezTo>
                    <a:cubicBezTo>
                      <a:pt x="2600" y="13497"/>
                      <a:pt x="2652" y="13493"/>
                      <a:pt x="2704" y="13484"/>
                    </a:cubicBezTo>
                    <a:lnTo>
                      <a:pt x="10038" y="12139"/>
                    </a:lnTo>
                    <a:cubicBezTo>
                      <a:pt x="10526" y="12056"/>
                      <a:pt x="10848" y="11579"/>
                      <a:pt x="10752" y="11103"/>
                    </a:cubicBezTo>
                    <a:lnTo>
                      <a:pt x="9181" y="2471"/>
                    </a:lnTo>
                    <a:cubicBezTo>
                      <a:pt x="9097" y="2041"/>
                      <a:pt x="8726" y="1740"/>
                      <a:pt x="8313" y="1740"/>
                    </a:cubicBezTo>
                    <a:cubicBezTo>
                      <a:pt x="8257" y="1740"/>
                      <a:pt x="8201" y="1745"/>
                      <a:pt x="8145" y="1757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7" y="1428"/>
                      <a:pt x="6498" y="1226"/>
                      <a:pt x="6219" y="1226"/>
                    </a:cubicBezTo>
                    <a:cubicBezTo>
                      <a:pt x="6191" y="1226"/>
                      <a:pt x="6162" y="1228"/>
                      <a:pt x="6133" y="1233"/>
                    </a:cubicBezTo>
                    <a:lnTo>
                      <a:pt x="5180" y="1411"/>
                    </a:lnTo>
                    <a:cubicBezTo>
                      <a:pt x="5240" y="1245"/>
                      <a:pt x="5240" y="1066"/>
                      <a:pt x="5216" y="887"/>
                    </a:cubicBezTo>
                    <a:cubicBezTo>
                      <a:pt x="5121" y="369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7"/>
              <p:cNvSpPr/>
              <p:nvPr/>
            </p:nvSpPr>
            <p:spPr>
              <a:xfrm>
                <a:off x="6269026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4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7"/>
              <p:cNvSpPr/>
              <p:nvPr/>
            </p:nvSpPr>
            <p:spPr>
              <a:xfrm>
                <a:off x="6337310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6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4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7"/>
              <p:cNvSpPr/>
              <p:nvPr/>
            </p:nvSpPr>
            <p:spPr>
              <a:xfrm>
                <a:off x="6281702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2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7"/>
              <p:cNvSpPr/>
              <p:nvPr/>
            </p:nvSpPr>
            <p:spPr>
              <a:xfrm>
                <a:off x="6351212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7"/>
              <p:cNvSpPr/>
              <p:nvPr/>
            </p:nvSpPr>
            <p:spPr>
              <a:xfrm>
                <a:off x="6295152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7"/>
              <p:cNvSpPr/>
              <p:nvPr/>
            </p:nvSpPr>
            <p:spPr>
              <a:xfrm>
                <a:off x="6364243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09" y="5"/>
                    </a:cubicBezTo>
                    <a:lnTo>
                      <a:pt x="525" y="481"/>
                    </a:lnTo>
                    <a:cubicBezTo>
                      <a:pt x="1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7"/>
              <p:cNvSpPr/>
              <p:nvPr/>
            </p:nvSpPr>
            <p:spPr>
              <a:xfrm>
                <a:off x="6237545" y="4806940"/>
                <a:ext cx="250815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3" extrusionOk="0">
                    <a:moveTo>
                      <a:pt x="3934" y="1"/>
                    </a:moveTo>
                    <a:cubicBezTo>
                      <a:pt x="2906" y="1"/>
                      <a:pt x="1893" y="469"/>
                      <a:pt x="1227" y="1343"/>
                    </a:cubicBezTo>
                    <a:lnTo>
                      <a:pt x="6966" y="4975"/>
                    </a:lnTo>
                    <a:cubicBezTo>
                      <a:pt x="7775" y="3403"/>
                      <a:pt x="7251" y="1474"/>
                      <a:pt x="5751" y="534"/>
                    </a:cubicBezTo>
                    <a:cubicBezTo>
                      <a:pt x="5189" y="174"/>
                      <a:pt x="4558" y="1"/>
                      <a:pt x="3934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4" y="6793"/>
                      <a:pt x="3213" y="6963"/>
                      <a:pt x="3836" y="6963"/>
                    </a:cubicBezTo>
                    <a:cubicBezTo>
                      <a:pt x="4871" y="6963"/>
                      <a:pt x="5892" y="6494"/>
                      <a:pt x="6561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7"/>
              <p:cNvSpPr/>
              <p:nvPr/>
            </p:nvSpPr>
            <p:spPr>
              <a:xfrm>
                <a:off x="6706823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20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7"/>
              <p:cNvSpPr/>
              <p:nvPr/>
            </p:nvSpPr>
            <p:spPr>
              <a:xfrm>
                <a:off x="6839327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89" y="5640"/>
                    </a:lnTo>
                    <a:lnTo>
                      <a:pt x="4882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7"/>
              <p:cNvSpPr/>
              <p:nvPr/>
            </p:nvSpPr>
            <p:spPr>
              <a:xfrm>
                <a:off x="6649603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6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7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5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3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16" y="4828"/>
                      <a:pt x="10574" y="4649"/>
                      <a:pt x="10371" y="4613"/>
                    </a:cubicBezTo>
                    <a:lnTo>
                      <a:pt x="6895" y="4161"/>
                    </a:lnTo>
                    <a:lnTo>
                      <a:pt x="7347" y="684"/>
                    </a:lnTo>
                    <a:cubicBezTo>
                      <a:pt x="7383" y="482"/>
                      <a:pt x="7240" y="291"/>
                      <a:pt x="7026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7"/>
              <p:cNvSpPr/>
              <p:nvPr/>
            </p:nvSpPr>
            <p:spPr>
              <a:xfrm>
                <a:off x="5182226" y="3172611"/>
                <a:ext cx="349870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33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96"/>
                      <a:pt x="4751" y="1387"/>
                      <a:pt x="4632" y="1542"/>
                    </a:cubicBezTo>
                    <a:lnTo>
                      <a:pt x="3834" y="1685"/>
                    </a:lnTo>
                    <a:cubicBezTo>
                      <a:pt x="3667" y="1589"/>
                      <a:pt x="3548" y="1423"/>
                      <a:pt x="3512" y="1232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72" y="2745"/>
                    </a:moveTo>
                    <a:cubicBezTo>
                      <a:pt x="8127" y="2745"/>
                      <a:pt x="8352" y="2924"/>
                      <a:pt x="8394" y="3185"/>
                    </a:cubicBezTo>
                    <a:lnTo>
                      <a:pt x="9787" y="10769"/>
                    </a:lnTo>
                    <a:cubicBezTo>
                      <a:pt x="9835" y="11067"/>
                      <a:pt x="9644" y="11341"/>
                      <a:pt x="9346" y="11400"/>
                    </a:cubicBezTo>
                    <a:lnTo>
                      <a:pt x="3084" y="12543"/>
                    </a:lnTo>
                    <a:cubicBezTo>
                      <a:pt x="3047" y="12550"/>
                      <a:pt x="3011" y="12553"/>
                      <a:pt x="2976" y="12553"/>
                    </a:cubicBezTo>
                    <a:cubicBezTo>
                      <a:pt x="2710" y="12553"/>
                      <a:pt x="2483" y="12364"/>
                      <a:pt x="2441" y="12091"/>
                    </a:cubicBezTo>
                    <a:lnTo>
                      <a:pt x="1060" y="4530"/>
                    </a:lnTo>
                    <a:cubicBezTo>
                      <a:pt x="1012" y="4233"/>
                      <a:pt x="1203" y="3947"/>
                      <a:pt x="1512" y="3887"/>
                    </a:cubicBezTo>
                    <a:lnTo>
                      <a:pt x="2250" y="3756"/>
                    </a:lnTo>
                    <a:cubicBezTo>
                      <a:pt x="2292" y="3965"/>
                      <a:pt x="2472" y="4110"/>
                      <a:pt x="2676" y="4110"/>
                    </a:cubicBezTo>
                    <a:cubicBezTo>
                      <a:pt x="2704" y="4110"/>
                      <a:pt x="2733" y="4107"/>
                      <a:pt x="2762" y="4102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800" y="2749"/>
                      <a:pt x="7836" y="2745"/>
                      <a:pt x="7872" y="2745"/>
                    </a:cubicBezTo>
                    <a:close/>
                    <a:moveTo>
                      <a:pt x="4133" y="1"/>
                    </a:moveTo>
                    <a:cubicBezTo>
                      <a:pt x="4070" y="1"/>
                      <a:pt x="4005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79" y="1649"/>
                      <a:pt x="3286" y="1780"/>
                    </a:cubicBezTo>
                    <a:lnTo>
                      <a:pt x="2512" y="1935"/>
                    </a:lnTo>
                    <a:cubicBezTo>
                      <a:pt x="2191" y="1994"/>
                      <a:pt x="1988" y="2304"/>
                      <a:pt x="2036" y="2613"/>
                    </a:cubicBezTo>
                    <a:lnTo>
                      <a:pt x="2096" y="2899"/>
                    </a:lnTo>
                    <a:lnTo>
                      <a:pt x="798" y="3125"/>
                    </a:lnTo>
                    <a:cubicBezTo>
                      <a:pt x="322" y="3220"/>
                      <a:pt x="0" y="3685"/>
                      <a:pt x="83" y="4173"/>
                    </a:cubicBezTo>
                    <a:lnTo>
                      <a:pt x="1667" y="12793"/>
                    </a:lnTo>
                    <a:cubicBezTo>
                      <a:pt x="1741" y="13229"/>
                      <a:pt x="2120" y="13533"/>
                      <a:pt x="2548" y="13533"/>
                    </a:cubicBezTo>
                    <a:cubicBezTo>
                      <a:pt x="2599" y="13533"/>
                      <a:pt x="2651" y="13528"/>
                      <a:pt x="2703" y="13519"/>
                    </a:cubicBezTo>
                    <a:lnTo>
                      <a:pt x="10049" y="12174"/>
                    </a:lnTo>
                    <a:cubicBezTo>
                      <a:pt x="10525" y="12079"/>
                      <a:pt x="10847" y="11614"/>
                      <a:pt x="10763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8" y="1767"/>
                    </a:cubicBezTo>
                    <a:cubicBezTo>
                      <a:pt x="8247" y="1767"/>
                      <a:pt x="8196" y="1771"/>
                      <a:pt x="8144" y="1780"/>
                    </a:cubicBezTo>
                    <a:lnTo>
                      <a:pt x="6858" y="2018"/>
                    </a:lnTo>
                    <a:lnTo>
                      <a:pt x="6810" y="1744"/>
                    </a:lnTo>
                    <a:cubicBezTo>
                      <a:pt x="6758" y="1459"/>
                      <a:pt x="6508" y="1258"/>
                      <a:pt x="6228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79" y="1435"/>
                    </a:lnTo>
                    <a:cubicBezTo>
                      <a:pt x="5227" y="1268"/>
                      <a:pt x="5239" y="1089"/>
                      <a:pt x="5215" y="923"/>
                    </a:cubicBezTo>
                    <a:cubicBezTo>
                      <a:pt x="5119" y="381"/>
                      <a:pt x="4655" y="1"/>
                      <a:pt x="413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7"/>
              <p:cNvSpPr/>
              <p:nvPr/>
            </p:nvSpPr>
            <p:spPr>
              <a:xfrm>
                <a:off x="5244414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5" y="4"/>
                      <a:pt x="870" y="11"/>
                    </a:cubicBezTo>
                    <a:cubicBezTo>
                      <a:pt x="191" y="130"/>
                      <a:pt x="1" y="1011"/>
                      <a:pt x="560" y="1404"/>
                    </a:cubicBezTo>
                    <a:cubicBezTo>
                      <a:pt x="702" y="1501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0"/>
                    </a:cubicBezTo>
                    <a:cubicBezTo>
                      <a:pt x="1689" y="258"/>
                      <a:pt x="1367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7"/>
              <p:cNvSpPr/>
              <p:nvPr/>
            </p:nvSpPr>
            <p:spPr>
              <a:xfrm>
                <a:off x="5311601" y="3314856"/>
                <a:ext cx="125085" cy="4399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1364" extrusionOk="0">
                    <a:moveTo>
                      <a:pt x="3271" y="0"/>
                    </a:moveTo>
                    <a:cubicBezTo>
                      <a:pt x="3235" y="0"/>
                      <a:pt x="3197" y="4"/>
                      <a:pt x="3157" y="13"/>
                    </a:cubicBezTo>
                    <a:lnTo>
                      <a:pt x="3169" y="13"/>
                    </a:lnTo>
                    <a:lnTo>
                      <a:pt x="573" y="489"/>
                    </a:lnTo>
                    <a:cubicBezTo>
                      <a:pt x="1" y="555"/>
                      <a:pt x="100" y="1364"/>
                      <a:pt x="597" y="1364"/>
                    </a:cubicBezTo>
                    <a:cubicBezTo>
                      <a:pt x="638" y="1364"/>
                      <a:pt x="682" y="1358"/>
                      <a:pt x="728" y="1347"/>
                    </a:cubicBezTo>
                    <a:lnTo>
                      <a:pt x="3311" y="870"/>
                    </a:lnTo>
                    <a:cubicBezTo>
                      <a:pt x="3878" y="793"/>
                      <a:pt x="3771" y="0"/>
                      <a:pt x="327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7"/>
              <p:cNvSpPr/>
              <p:nvPr/>
            </p:nvSpPr>
            <p:spPr>
              <a:xfrm>
                <a:off x="5257090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3" y="1146"/>
                      <a:pt x="1763" y="635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7"/>
              <p:cNvSpPr/>
              <p:nvPr/>
            </p:nvSpPr>
            <p:spPr>
              <a:xfrm>
                <a:off x="5326599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2"/>
                      <a:pt x="3096" y="3"/>
                    </a:cubicBezTo>
                    <a:lnTo>
                      <a:pt x="501" y="467"/>
                    </a:lnTo>
                    <a:cubicBezTo>
                      <a:pt x="1" y="619"/>
                      <a:pt x="126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7"/>
              <p:cNvSpPr/>
              <p:nvPr/>
            </p:nvSpPr>
            <p:spPr>
              <a:xfrm>
                <a:off x="5270540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7"/>
              <p:cNvSpPr/>
              <p:nvPr/>
            </p:nvSpPr>
            <p:spPr>
              <a:xfrm>
                <a:off x="5339792" y="3458810"/>
                <a:ext cx="121892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351" extrusionOk="0">
                    <a:moveTo>
                      <a:pt x="3152" y="1"/>
                    </a:moveTo>
                    <a:cubicBezTo>
                      <a:pt x="3136" y="1"/>
                      <a:pt x="3120" y="2"/>
                      <a:pt x="3104" y="3"/>
                    </a:cubicBezTo>
                    <a:lnTo>
                      <a:pt x="509" y="479"/>
                    </a:lnTo>
                    <a:cubicBezTo>
                      <a:pt x="0" y="618"/>
                      <a:pt x="120" y="1350"/>
                      <a:pt x="627" y="1350"/>
                    </a:cubicBezTo>
                    <a:cubicBezTo>
                      <a:pt x="643" y="1350"/>
                      <a:pt x="659" y="1350"/>
                      <a:pt x="675" y="1348"/>
                    </a:cubicBezTo>
                    <a:lnTo>
                      <a:pt x="3259" y="872"/>
                    </a:lnTo>
                    <a:cubicBezTo>
                      <a:pt x="3779" y="733"/>
                      <a:pt x="3660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7"/>
              <p:cNvSpPr/>
              <p:nvPr/>
            </p:nvSpPr>
            <p:spPr>
              <a:xfrm>
                <a:off x="5212933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4" y="0"/>
                      <a:pt x="1900" y="466"/>
                      <a:pt x="1227" y="1331"/>
                    </a:cubicBezTo>
                    <a:lnTo>
                      <a:pt x="6966" y="4963"/>
                    </a:lnTo>
                    <a:cubicBezTo>
                      <a:pt x="7728" y="3391"/>
                      <a:pt x="7251" y="1474"/>
                      <a:pt x="5775" y="534"/>
                    </a:cubicBezTo>
                    <a:cubicBezTo>
                      <a:pt x="5207" y="173"/>
                      <a:pt x="4572" y="0"/>
                      <a:pt x="3944" y="0"/>
                    </a:cubicBezTo>
                    <a:close/>
                    <a:moveTo>
                      <a:pt x="822" y="1974"/>
                    </a:moveTo>
                    <a:lnTo>
                      <a:pt x="822" y="1974"/>
                    </a:lnTo>
                    <a:cubicBezTo>
                      <a:pt x="1" y="3546"/>
                      <a:pt x="524" y="5475"/>
                      <a:pt x="2025" y="6415"/>
                    </a:cubicBezTo>
                    <a:cubicBezTo>
                      <a:pt x="2587" y="6775"/>
                      <a:pt x="3218" y="6948"/>
                      <a:pt x="3842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22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7"/>
              <p:cNvSpPr/>
              <p:nvPr/>
            </p:nvSpPr>
            <p:spPr>
              <a:xfrm>
                <a:off x="5682211" y="3300663"/>
                <a:ext cx="196304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32" extrusionOk="0">
                    <a:moveTo>
                      <a:pt x="3609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09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7"/>
              <p:cNvSpPr/>
              <p:nvPr/>
            </p:nvSpPr>
            <p:spPr>
              <a:xfrm>
                <a:off x="5814714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80" y="0"/>
                    </a:moveTo>
                    <a:cubicBezTo>
                      <a:pt x="3174" y="0"/>
                      <a:pt x="2765" y="118"/>
                      <a:pt x="2406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8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7"/>
              <p:cNvSpPr/>
              <p:nvPr/>
            </p:nvSpPr>
            <p:spPr>
              <a:xfrm>
                <a:off x="5624636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10" y="0"/>
                    </a:moveTo>
                    <a:cubicBezTo>
                      <a:pt x="4832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36" y="5638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0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94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1" y="2"/>
                      <a:pt x="5030" y="0"/>
                      <a:pt x="5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7"/>
              <p:cNvSpPr/>
              <p:nvPr/>
            </p:nvSpPr>
            <p:spPr>
              <a:xfrm>
                <a:off x="5182226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84"/>
                      <a:pt x="4751" y="1387"/>
                      <a:pt x="4632" y="1542"/>
                    </a:cubicBezTo>
                    <a:lnTo>
                      <a:pt x="3834" y="1684"/>
                    </a:lnTo>
                    <a:cubicBezTo>
                      <a:pt x="3667" y="1589"/>
                      <a:pt x="3548" y="1434"/>
                      <a:pt x="3512" y="1244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67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87" y="10757"/>
                    </a:lnTo>
                    <a:cubicBezTo>
                      <a:pt x="9835" y="11055"/>
                      <a:pt x="9644" y="11340"/>
                      <a:pt x="9346" y="11400"/>
                    </a:cubicBezTo>
                    <a:lnTo>
                      <a:pt x="3084" y="12543"/>
                    </a:lnTo>
                    <a:cubicBezTo>
                      <a:pt x="3053" y="12548"/>
                      <a:pt x="3023" y="12550"/>
                      <a:pt x="2992" y="12550"/>
                    </a:cubicBezTo>
                    <a:cubicBezTo>
                      <a:pt x="2730" y="12550"/>
                      <a:pt x="2494" y="12369"/>
                      <a:pt x="2441" y="12102"/>
                    </a:cubicBezTo>
                    <a:lnTo>
                      <a:pt x="1060" y="4530"/>
                    </a:lnTo>
                    <a:cubicBezTo>
                      <a:pt x="1012" y="4232"/>
                      <a:pt x="1203" y="3947"/>
                      <a:pt x="1512" y="3899"/>
                    </a:cubicBezTo>
                    <a:lnTo>
                      <a:pt x="2250" y="3768"/>
                    </a:lnTo>
                    <a:cubicBezTo>
                      <a:pt x="2292" y="3968"/>
                      <a:pt x="2474" y="4121"/>
                      <a:pt x="2680" y="4121"/>
                    </a:cubicBezTo>
                    <a:cubicBezTo>
                      <a:pt x="2707" y="4121"/>
                      <a:pt x="2735" y="4119"/>
                      <a:pt x="2762" y="4113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7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79" y="1637"/>
                      <a:pt x="3286" y="1780"/>
                    </a:cubicBezTo>
                    <a:lnTo>
                      <a:pt x="2512" y="1923"/>
                    </a:lnTo>
                    <a:cubicBezTo>
                      <a:pt x="2191" y="1982"/>
                      <a:pt x="1988" y="2292"/>
                      <a:pt x="2036" y="2601"/>
                    </a:cubicBezTo>
                    <a:lnTo>
                      <a:pt x="2096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3" y="4161"/>
                    </a:cubicBezTo>
                    <a:lnTo>
                      <a:pt x="1667" y="12793"/>
                    </a:lnTo>
                    <a:cubicBezTo>
                      <a:pt x="1741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49" y="12162"/>
                    </a:lnTo>
                    <a:cubicBezTo>
                      <a:pt x="10525" y="12079"/>
                      <a:pt x="10847" y="11602"/>
                      <a:pt x="10763" y="11126"/>
                    </a:cubicBezTo>
                    <a:lnTo>
                      <a:pt x="9192" y="2494"/>
                    </a:lnTo>
                    <a:cubicBezTo>
                      <a:pt x="9108" y="2064"/>
                      <a:pt x="8737" y="1763"/>
                      <a:pt x="8316" y="1763"/>
                    </a:cubicBezTo>
                    <a:cubicBezTo>
                      <a:pt x="8259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810" y="1732"/>
                    </a:lnTo>
                    <a:cubicBezTo>
                      <a:pt x="6756" y="1451"/>
                      <a:pt x="6497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79" y="1434"/>
                    </a:lnTo>
                    <a:cubicBezTo>
                      <a:pt x="5227" y="1268"/>
                      <a:pt x="5239" y="1089"/>
                      <a:pt x="5215" y="910"/>
                    </a:cubicBezTo>
                    <a:cubicBezTo>
                      <a:pt x="5119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7"/>
              <p:cNvSpPr/>
              <p:nvPr/>
            </p:nvSpPr>
            <p:spPr>
              <a:xfrm>
                <a:off x="5244414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5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1"/>
                    </a:cubicBezTo>
                    <a:cubicBezTo>
                      <a:pt x="1689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7"/>
              <p:cNvSpPr/>
              <p:nvPr/>
            </p:nvSpPr>
            <p:spPr>
              <a:xfrm>
                <a:off x="5312149" y="4339952"/>
                <a:ext cx="123988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1345" extrusionOk="0">
                    <a:moveTo>
                      <a:pt x="3236" y="0"/>
                    </a:moveTo>
                    <a:cubicBezTo>
                      <a:pt x="3205" y="0"/>
                      <a:pt x="3173" y="3"/>
                      <a:pt x="3140" y="10"/>
                    </a:cubicBezTo>
                    <a:lnTo>
                      <a:pt x="3152" y="10"/>
                    </a:lnTo>
                    <a:lnTo>
                      <a:pt x="556" y="474"/>
                    </a:lnTo>
                    <a:cubicBezTo>
                      <a:pt x="1" y="552"/>
                      <a:pt x="98" y="1344"/>
                      <a:pt x="597" y="1344"/>
                    </a:cubicBezTo>
                    <a:cubicBezTo>
                      <a:pt x="633" y="1344"/>
                      <a:pt x="671" y="1340"/>
                      <a:pt x="711" y="1331"/>
                    </a:cubicBezTo>
                    <a:lnTo>
                      <a:pt x="3294" y="867"/>
                    </a:lnTo>
                    <a:cubicBezTo>
                      <a:pt x="3844" y="766"/>
                      <a:pt x="3728" y="0"/>
                      <a:pt x="323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7"/>
              <p:cNvSpPr/>
              <p:nvPr/>
            </p:nvSpPr>
            <p:spPr>
              <a:xfrm>
                <a:off x="5257090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3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7"/>
              <p:cNvSpPr/>
              <p:nvPr/>
            </p:nvSpPr>
            <p:spPr>
              <a:xfrm>
                <a:off x="5326599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1"/>
                      <a:pt x="3096" y="3"/>
                    </a:cubicBezTo>
                    <a:lnTo>
                      <a:pt x="501" y="467"/>
                    </a:lnTo>
                    <a:cubicBezTo>
                      <a:pt x="1" y="618"/>
                      <a:pt x="126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7"/>
              <p:cNvSpPr/>
              <p:nvPr/>
            </p:nvSpPr>
            <p:spPr>
              <a:xfrm>
                <a:off x="5270540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0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6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7"/>
              <p:cNvSpPr/>
              <p:nvPr/>
            </p:nvSpPr>
            <p:spPr>
              <a:xfrm>
                <a:off x="5339630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0" y="605"/>
                      <a:pt x="110" y="1354"/>
                      <a:pt x="612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64" y="885"/>
                    </a:lnTo>
                    <a:cubicBezTo>
                      <a:pt x="3792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7"/>
              <p:cNvSpPr/>
              <p:nvPr/>
            </p:nvSpPr>
            <p:spPr>
              <a:xfrm>
                <a:off x="5212933" y="4806843"/>
                <a:ext cx="250815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4" extrusionOk="0">
                    <a:moveTo>
                      <a:pt x="3943" y="1"/>
                    </a:moveTo>
                    <a:cubicBezTo>
                      <a:pt x="2906" y="1"/>
                      <a:pt x="1888" y="470"/>
                      <a:pt x="1227" y="1346"/>
                    </a:cubicBezTo>
                    <a:lnTo>
                      <a:pt x="6966" y="4978"/>
                    </a:lnTo>
                    <a:cubicBezTo>
                      <a:pt x="7775" y="3406"/>
                      <a:pt x="7251" y="1465"/>
                      <a:pt x="5763" y="525"/>
                    </a:cubicBezTo>
                    <a:cubicBezTo>
                      <a:pt x="5199" y="171"/>
                      <a:pt x="4568" y="1"/>
                      <a:pt x="3943" y="1"/>
                    </a:cubicBezTo>
                    <a:close/>
                    <a:moveTo>
                      <a:pt x="822" y="1989"/>
                    </a:moveTo>
                    <a:lnTo>
                      <a:pt x="822" y="1989"/>
                    </a:lnTo>
                    <a:cubicBezTo>
                      <a:pt x="1" y="3561"/>
                      <a:pt x="524" y="5490"/>
                      <a:pt x="2025" y="6430"/>
                    </a:cubicBezTo>
                    <a:cubicBezTo>
                      <a:pt x="2587" y="6790"/>
                      <a:pt x="3218" y="6963"/>
                      <a:pt x="3842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2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7"/>
              <p:cNvSpPr/>
              <p:nvPr/>
            </p:nvSpPr>
            <p:spPr>
              <a:xfrm>
                <a:off x="5682211" y="4325276"/>
                <a:ext cx="196304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40" extrusionOk="0">
                    <a:moveTo>
                      <a:pt x="3609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4" y="5640"/>
                      <a:pt x="2508" y="5640"/>
                    </a:cubicBezTo>
                    <a:cubicBezTo>
                      <a:pt x="2916" y="5640"/>
                      <a:pt x="3329" y="5522"/>
                      <a:pt x="3692" y="5275"/>
                    </a:cubicBezTo>
                    <a:lnTo>
                      <a:pt x="6085" y="3644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7"/>
              <p:cNvSpPr/>
              <p:nvPr/>
            </p:nvSpPr>
            <p:spPr>
              <a:xfrm>
                <a:off x="5814714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80" y="1"/>
                    </a:moveTo>
                    <a:cubicBezTo>
                      <a:pt x="3174" y="1"/>
                      <a:pt x="2765" y="119"/>
                      <a:pt x="2406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8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7"/>
              <p:cNvSpPr/>
              <p:nvPr/>
            </p:nvSpPr>
            <p:spPr>
              <a:xfrm>
                <a:off x="5624636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39"/>
                    </a:lnTo>
                    <a:cubicBezTo>
                      <a:pt x="699" y="3338"/>
                      <a:pt x="683" y="3337"/>
                      <a:pt x="668" y="3337"/>
                    </a:cubicBezTo>
                    <a:cubicBezTo>
                      <a:pt x="475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5" y="7331"/>
                      <a:pt x="10064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94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7"/>
              <p:cNvSpPr/>
              <p:nvPr/>
            </p:nvSpPr>
            <p:spPr>
              <a:xfrm>
                <a:off x="4157614" y="3173353"/>
                <a:ext cx="349483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510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73"/>
                      <a:pt x="4751" y="1364"/>
                      <a:pt x="4632" y="1519"/>
                    </a:cubicBezTo>
                    <a:lnTo>
                      <a:pt x="3834" y="1662"/>
                    </a:lnTo>
                    <a:cubicBezTo>
                      <a:pt x="3655" y="1566"/>
                      <a:pt x="3536" y="1400"/>
                      <a:pt x="3501" y="1209"/>
                    </a:cubicBez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60" y="2722"/>
                    </a:moveTo>
                    <a:cubicBezTo>
                      <a:pt x="8116" y="2722"/>
                      <a:pt x="8342" y="2901"/>
                      <a:pt x="8394" y="3162"/>
                    </a:cubicBezTo>
                    <a:lnTo>
                      <a:pt x="9775" y="10746"/>
                    </a:lnTo>
                    <a:cubicBezTo>
                      <a:pt x="9835" y="11044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5"/>
                      <a:pt x="2429" y="12068"/>
                    </a:cubicBezTo>
                    <a:lnTo>
                      <a:pt x="1048" y="4507"/>
                    </a:lnTo>
                    <a:cubicBezTo>
                      <a:pt x="1000" y="4210"/>
                      <a:pt x="1191" y="3924"/>
                      <a:pt x="1500" y="3864"/>
                    </a:cubicBezTo>
                    <a:lnTo>
                      <a:pt x="2239" y="3733"/>
                    </a:lnTo>
                    <a:cubicBezTo>
                      <a:pt x="2280" y="3942"/>
                      <a:pt x="2460" y="4087"/>
                      <a:pt x="2664" y="4087"/>
                    </a:cubicBezTo>
                    <a:cubicBezTo>
                      <a:pt x="2693" y="4087"/>
                      <a:pt x="2721" y="4084"/>
                      <a:pt x="2751" y="4079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8" y="2726"/>
                      <a:pt x="7824" y="2722"/>
                      <a:pt x="7860" y="2722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7"/>
                      <a:pt x="3941" y="19"/>
                    </a:cubicBezTo>
                    <a:cubicBezTo>
                      <a:pt x="3358" y="126"/>
                      <a:pt x="2965" y="697"/>
                      <a:pt x="3072" y="1281"/>
                    </a:cubicBezTo>
                    <a:cubicBezTo>
                      <a:pt x="3096" y="1459"/>
                      <a:pt x="3179" y="1626"/>
                      <a:pt x="3286" y="1757"/>
                    </a:cubicBezTo>
                    <a:lnTo>
                      <a:pt x="2512" y="1912"/>
                    </a:lnTo>
                    <a:cubicBezTo>
                      <a:pt x="2191" y="1971"/>
                      <a:pt x="1977" y="2281"/>
                      <a:pt x="2036" y="2590"/>
                    </a:cubicBezTo>
                    <a:lnTo>
                      <a:pt x="2084" y="2876"/>
                    </a:lnTo>
                    <a:lnTo>
                      <a:pt x="798" y="3102"/>
                    </a:lnTo>
                    <a:cubicBezTo>
                      <a:pt x="310" y="3197"/>
                      <a:pt x="0" y="3662"/>
                      <a:pt x="84" y="4150"/>
                    </a:cubicBezTo>
                    <a:lnTo>
                      <a:pt x="1655" y="12770"/>
                    </a:lnTo>
                    <a:cubicBezTo>
                      <a:pt x="1740" y="13206"/>
                      <a:pt x="2120" y="13510"/>
                      <a:pt x="2540" y="13510"/>
                    </a:cubicBezTo>
                    <a:cubicBezTo>
                      <a:pt x="2590" y="13510"/>
                      <a:pt x="2640" y="13505"/>
                      <a:pt x="2691" y="13496"/>
                    </a:cubicBezTo>
                    <a:lnTo>
                      <a:pt x="10037" y="12151"/>
                    </a:lnTo>
                    <a:cubicBezTo>
                      <a:pt x="10513" y="12068"/>
                      <a:pt x="10835" y="11591"/>
                      <a:pt x="10752" y="11115"/>
                    </a:cubicBezTo>
                    <a:lnTo>
                      <a:pt x="9180" y="2483"/>
                    </a:lnTo>
                    <a:cubicBezTo>
                      <a:pt x="9095" y="2047"/>
                      <a:pt x="8715" y="1744"/>
                      <a:pt x="8287" y="1744"/>
                    </a:cubicBezTo>
                    <a:cubicBezTo>
                      <a:pt x="8236" y="1744"/>
                      <a:pt x="8184" y="1748"/>
                      <a:pt x="8132" y="1757"/>
                    </a:cubicBezTo>
                    <a:lnTo>
                      <a:pt x="6858" y="1995"/>
                    </a:lnTo>
                    <a:lnTo>
                      <a:pt x="6811" y="1721"/>
                    </a:lnTo>
                    <a:cubicBezTo>
                      <a:pt x="6747" y="1436"/>
                      <a:pt x="6506" y="1235"/>
                      <a:pt x="6227" y="1235"/>
                    </a:cubicBezTo>
                    <a:cubicBezTo>
                      <a:pt x="6192" y="1235"/>
                      <a:pt x="6156" y="1238"/>
                      <a:pt x="6120" y="1245"/>
                    </a:cubicBezTo>
                    <a:lnTo>
                      <a:pt x="5179" y="1412"/>
                    </a:lnTo>
                    <a:cubicBezTo>
                      <a:pt x="5227" y="1245"/>
                      <a:pt x="5239" y="1066"/>
                      <a:pt x="5203" y="900"/>
                    </a:cubicBezTo>
                    <a:cubicBezTo>
                      <a:pt x="5108" y="370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7"/>
              <p:cNvSpPr/>
              <p:nvPr/>
            </p:nvSpPr>
            <p:spPr>
              <a:xfrm>
                <a:off x="4219446" y="332975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2" y="134"/>
                      <a:pt x="0" y="1015"/>
                      <a:pt x="572" y="1408"/>
                    </a:cubicBezTo>
                    <a:cubicBezTo>
                      <a:pt x="713" y="1505"/>
                      <a:pt x="865" y="1549"/>
                      <a:pt x="1012" y="1549"/>
                    </a:cubicBezTo>
                    <a:cubicBezTo>
                      <a:pt x="1460" y="1549"/>
                      <a:pt x="1864" y="1146"/>
                      <a:pt x="1774" y="634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7"/>
              <p:cNvSpPr/>
              <p:nvPr/>
            </p:nvSpPr>
            <p:spPr>
              <a:xfrm>
                <a:off x="4287569" y="3315210"/>
                <a:ext cx="124924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1349" extrusionOk="0">
                    <a:moveTo>
                      <a:pt x="3265" y="1"/>
                    </a:moveTo>
                    <a:cubicBezTo>
                      <a:pt x="3229" y="1"/>
                      <a:pt x="3191" y="5"/>
                      <a:pt x="3151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0" y="567"/>
                      <a:pt x="107" y="1349"/>
                      <a:pt x="597" y="1349"/>
                    </a:cubicBezTo>
                    <a:cubicBezTo>
                      <a:pt x="632" y="1349"/>
                      <a:pt x="670" y="1344"/>
                      <a:pt x="710" y="1336"/>
                    </a:cubicBezTo>
                    <a:lnTo>
                      <a:pt x="3317" y="871"/>
                    </a:lnTo>
                    <a:cubicBezTo>
                      <a:pt x="3873" y="793"/>
                      <a:pt x="3765" y="1"/>
                      <a:pt x="326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7"/>
              <p:cNvSpPr/>
              <p:nvPr/>
            </p:nvSpPr>
            <p:spPr>
              <a:xfrm>
                <a:off x="4232090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80" y="1"/>
                      <a:pt x="931" y="6"/>
                      <a:pt x="882" y="15"/>
                    </a:cubicBezTo>
                    <a:cubicBezTo>
                      <a:pt x="203" y="134"/>
                      <a:pt x="1" y="1015"/>
                      <a:pt x="572" y="1408"/>
                    </a:cubicBezTo>
                    <a:cubicBezTo>
                      <a:pt x="711" y="1505"/>
                      <a:pt x="861" y="1549"/>
                      <a:pt x="1008" y="1549"/>
                    </a:cubicBezTo>
                    <a:cubicBezTo>
                      <a:pt x="1455" y="1549"/>
                      <a:pt x="1865" y="1146"/>
                      <a:pt x="1775" y="635"/>
                    </a:cubicBezTo>
                    <a:cubicBezTo>
                      <a:pt x="1701" y="267"/>
                      <a:pt x="1387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7"/>
              <p:cNvSpPr/>
              <p:nvPr/>
            </p:nvSpPr>
            <p:spPr>
              <a:xfrm>
                <a:off x="4301987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7" y="3"/>
                    </a:cubicBezTo>
                    <a:lnTo>
                      <a:pt x="501" y="467"/>
                    </a:lnTo>
                    <a:cubicBezTo>
                      <a:pt x="1" y="619"/>
                      <a:pt x="114" y="1350"/>
                      <a:pt x="620" y="1350"/>
                    </a:cubicBezTo>
                    <a:cubicBezTo>
                      <a:pt x="631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7"/>
              <p:cNvSpPr/>
              <p:nvPr/>
            </p:nvSpPr>
            <p:spPr>
              <a:xfrm>
                <a:off x="4245928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5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7"/>
              <p:cNvSpPr/>
              <p:nvPr/>
            </p:nvSpPr>
            <p:spPr>
              <a:xfrm>
                <a:off x="4315179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0" y="616"/>
                      <a:pt x="120" y="1348"/>
                      <a:pt x="628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59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7"/>
              <p:cNvSpPr/>
              <p:nvPr/>
            </p:nvSpPr>
            <p:spPr>
              <a:xfrm>
                <a:off x="4189869" y="3782231"/>
                <a:ext cx="24888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947" extrusionOk="0">
                    <a:moveTo>
                      <a:pt x="3892" y="1"/>
                    </a:moveTo>
                    <a:cubicBezTo>
                      <a:pt x="2858" y="1"/>
                      <a:pt x="1840" y="470"/>
                      <a:pt x="1179" y="1346"/>
                    </a:cubicBezTo>
                    <a:lnTo>
                      <a:pt x="6906" y="4978"/>
                    </a:lnTo>
                    <a:cubicBezTo>
                      <a:pt x="7716" y="3406"/>
                      <a:pt x="7192" y="1477"/>
                      <a:pt x="5703" y="525"/>
                    </a:cubicBezTo>
                    <a:cubicBezTo>
                      <a:pt x="5144" y="171"/>
                      <a:pt x="4515" y="1"/>
                      <a:pt x="3892" y="1"/>
                    </a:cubicBezTo>
                    <a:close/>
                    <a:moveTo>
                      <a:pt x="762" y="1989"/>
                    </a:moveTo>
                    <a:lnTo>
                      <a:pt x="762" y="1989"/>
                    </a:lnTo>
                    <a:cubicBezTo>
                      <a:pt x="0" y="3561"/>
                      <a:pt x="477" y="5478"/>
                      <a:pt x="1953" y="6418"/>
                    </a:cubicBezTo>
                    <a:cubicBezTo>
                      <a:pt x="2522" y="6775"/>
                      <a:pt x="3157" y="6947"/>
                      <a:pt x="3786" y="6947"/>
                    </a:cubicBezTo>
                    <a:cubicBezTo>
                      <a:pt x="4816" y="6947"/>
                      <a:pt x="5828" y="6486"/>
                      <a:pt x="6501" y="5621"/>
                    </a:cubicBezTo>
                    <a:lnTo>
                      <a:pt x="76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7"/>
              <p:cNvSpPr/>
              <p:nvPr/>
            </p:nvSpPr>
            <p:spPr>
              <a:xfrm>
                <a:off x="4657631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596" y="1"/>
                    </a:moveTo>
                    <a:lnTo>
                      <a:pt x="1215" y="1620"/>
                    </a:lnTo>
                    <a:cubicBezTo>
                      <a:pt x="250" y="2275"/>
                      <a:pt x="0" y="3584"/>
                      <a:pt x="655" y="4549"/>
                    </a:cubicBezTo>
                    <a:lnTo>
                      <a:pt x="774" y="4715"/>
                    </a:lnTo>
                    <a:cubicBezTo>
                      <a:pt x="1176" y="5311"/>
                      <a:pt x="1838" y="5632"/>
                      <a:pt x="2514" y="5632"/>
                    </a:cubicBezTo>
                    <a:cubicBezTo>
                      <a:pt x="2919" y="5632"/>
                      <a:pt x="3329" y="5516"/>
                      <a:pt x="3691" y="5275"/>
                    </a:cubicBezTo>
                    <a:lnTo>
                      <a:pt x="6084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7"/>
              <p:cNvSpPr/>
              <p:nvPr/>
            </p:nvSpPr>
            <p:spPr>
              <a:xfrm>
                <a:off x="4790102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7"/>
              <p:cNvSpPr/>
              <p:nvPr/>
            </p:nvSpPr>
            <p:spPr>
              <a:xfrm>
                <a:off x="4600023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8"/>
                    </a:lnTo>
                    <a:cubicBezTo>
                      <a:pt x="0" y="5840"/>
                      <a:pt x="143" y="6019"/>
                      <a:pt x="345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5" y="10676"/>
                      <a:pt x="6051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1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82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7"/>
              <p:cNvSpPr/>
              <p:nvPr/>
            </p:nvSpPr>
            <p:spPr>
              <a:xfrm>
                <a:off x="4157614" y="4197965"/>
                <a:ext cx="349483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498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61"/>
                      <a:pt x="4751" y="1364"/>
                      <a:pt x="4632" y="1519"/>
                    </a:cubicBezTo>
                    <a:lnTo>
                      <a:pt x="3834" y="1661"/>
                    </a:lnTo>
                    <a:cubicBezTo>
                      <a:pt x="3667" y="1566"/>
                      <a:pt x="3536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2" y="2911"/>
                      <a:pt x="8394" y="3173"/>
                    </a:cubicBezTo>
                    <a:lnTo>
                      <a:pt x="9775" y="10734"/>
                    </a:lnTo>
                    <a:cubicBezTo>
                      <a:pt x="9835" y="11043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6"/>
                      <a:pt x="2429" y="12079"/>
                    </a:cubicBezTo>
                    <a:lnTo>
                      <a:pt x="1048" y="4507"/>
                    </a:lnTo>
                    <a:cubicBezTo>
                      <a:pt x="1000" y="4209"/>
                      <a:pt x="1203" y="3924"/>
                      <a:pt x="1500" y="3876"/>
                    </a:cubicBezTo>
                    <a:lnTo>
                      <a:pt x="2239" y="3745"/>
                    </a:lnTo>
                    <a:cubicBezTo>
                      <a:pt x="2281" y="3945"/>
                      <a:pt x="2462" y="4098"/>
                      <a:pt x="2668" y="4098"/>
                    </a:cubicBezTo>
                    <a:cubicBezTo>
                      <a:pt x="2695" y="4098"/>
                      <a:pt x="2723" y="4096"/>
                      <a:pt x="2751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6" y="2726"/>
                      <a:pt x="7821" y="2723"/>
                      <a:pt x="7856" y="2723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1" y="18"/>
                    </a:cubicBezTo>
                    <a:cubicBezTo>
                      <a:pt x="3358" y="125"/>
                      <a:pt x="2965" y="697"/>
                      <a:pt x="3072" y="1280"/>
                    </a:cubicBezTo>
                    <a:cubicBezTo>
                      <a:pt x="3096" y="1459"/>
                      <a:pt x="3179" y="1614"/>
                      <a:pt x="3286" y="1757"/>
                    </a:cubicBezTo>
                    <a:lnTo>
                      <a:pt x="2512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22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20" y="13497"/>
                      <a:pt x="2540" y="13497"/>
                    </a:cubicBezTo>
                    <a:cubicBezTo>
                      <a:pt x="2590" y="13497"/>
                      <a:pt x="2640" y="13493"/>
                      <a:pt x="2691" y="13484"/>
                    </a:cubicBezTo>
                    <a:lnTo>
                      <a:pt x="10037" y="12139"/>
                    </a:lnTo>
                    <a:cubicBezTo>
                      <a:pt x="10513" y="12056"/>
                      <a:pt x="10835" y="11579"/>
                      <a:pt x="10752" y="11103"/>
                    </a:cubicBezTo>
                    <a:lnTo>
                      <a:pt x="9180" y="2471"/>
                    </a:lnTo>
                    <a:cubicBezTo>
                      <a:pt x="9096" y="2041"/>
                      <a:pt x="8725" y="1740"/>
                      <a:pt x="8304" y="1740"/>
                    </a:cubicBezTo>
                    <a:cubicBezTo>
                      <a:pt x="8247" y="1740"/>
                      <a:pt x="8190" y="1745"/>
                      <a:pt x="8132" y="1757"/>
                    </a:cubicBezTo>
                    <a:lnTo>
                      <a:pt x="6858" y="1995"/>
                    </a:lnTo>
                    <a:lnTo>
                      <a:pt x="6811" y="1709"/>
                    </a:lnTo>
                    <a:cubicBezTo>
                      <a:pt x="6746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79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7"/>
              <p:cNvSpPr/>
              <p:nvPr/>
            </p:nvSpPr>
            <p:spPr>
              <a:xfrm>
                <a:off x="4219446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3" y="1502"/>
                      <a:pt x="865" y="1545"/>
                      <a:pt x="1012" y="1545"/>
                    </a:cubicBezTo>
                    <a:cubicBezTo>
                      <a:pt x="1460" y="1545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27"/>
              <p:cNvSpPr/>
              <p:nvPr/>
            </p:nvSpPr>
            <p:spPr>
              <a:xfrm>
                <a:off x="4288117" y="4339952"/>
                <a:ext cx="123827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341" extrusionOk="0">
                    <a:moveTo>
                      <a:pt x="3230" y="0"/>
                    </a:moveTo>
                    <a:cubicBezTo>
                      <a:pt x="3199" y="0"/>
                      <a:pt x="3167" y="3"/>
                      <a:pt x="3134" y="10"/>
                    </a:cubicBez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7" y="1341"/>
                      <a:pt x="659" y="1338"/>
                      <a:pt x="693" y="1331"/>
                    </a:cubicBezTo>
                    <a:lnTo>
                      <a:pt x="3300" y="867"/>
                    </a:lnTo>
                    <a:cubicBezTo>
                      <a:pt x="3838" y="766"/>
                      <a:pt x="3722" y="0"/>
                      <a:pt x="323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27"/>
              <p:cNvSpPr/>
              <p:nvPr/>
            </p:nvSpPr>
            <p:spPr>
              <a:xfrm>
                <a:off x="4232090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7" y="5"/>
                      <a:pt x="882" y="12"/>
                    </a:cubicBezTo>
                    <a:cubicBezTo>
                      <a:pt x="203" y="131"/>
                      <a:pt x="1" y="1012"/>
                      <a:pt x="572" y="1405"/>
                    </a:cubicBezTo>
                    <a:cubicBezTo>
                      <a:pt x="711" y="1502"/>
                      <a:pt x="861" y="1546"/>
                      <a:pt x="1008" y="1546"/>
                    </a:cubicBezTo>
                    <a:cubicBezTo>
                      <a:pt x="1455" y="1546"/>
                      <a:pt x="1865" y="1142"/>
                      <a:pt x="1775" y="631"/>
                    </a:cubicBezTo>
                    <a:cubicBezTo>
                      <a:pt x="1701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7"/>
              <p:cNvSpPr/>
              <p:nvPr/>
            </p:nvSpPr>
            <p:spPr>
              <a:xfrm>
                <a:off x="4301987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7" y="3"/>
                    </a:cubicBezTo>
                    <a:lnTo>
                      <a:pt x="501" y="467"/>
                    </a:lnTo>
                    <a:cubicBezTo>
                      <a:pt x="1" y="618"/>
                      <a:pt x="114" y="1349"/>
                      <a:pt x="620" y="1349"/>
                    </a:cubicBezTo>
                    <a:cubicBezTo>
                      <a:pt x="631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7"/>
              <p:cNvSpPr/>
              <p:nvPr/>
            </p:nvSpPr>
            <p:spPr>
              <a:xfrm>
                <a:off x="4245928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7"/>
              <p:cNvSpPr/>
              <p:nvPr/>
            </p:nvSpPr>
            <p:spPr>
              <a:xfrm>
                <a:off x="4315018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8" y="0"/>
                    </a:moveTo>
                    <a:cubicBezTo>
                      <a:pt x="3156" y="0"/>
                      <a:pt x="3133" y="2"/>
                      <a:pt x="3109" y="5"/>
                    </a:cubicBezTo>
                    <a:lnTo>
                      <a:pt x="514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64" y="886"/>
                    </a:lnTo>
                    <a:cubicBezTo>
                      <a:pt x="3789" y="749"/>
                      <a:pt x="3680" y="0"/>
                      <a:pt x="31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7"/>
              <p:cNvSpPr/>
              <p:nvPr/>
            </p:nvSpPr>
            <p:spPr>
              <a:xfrm>
                <a:off x="4188320" y="4806940"/>
                <a:ext cx="250428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3" extrusionOk="0">
                    <a:moveTo>
                      <a:pt x="3931" y="1"/>
                    </a:moveTo>
                    <a:cubicBezTo>
                      <a:pt x="2900" y="1"/>
                      <a:pt x="1886" y="469"/>
                      <a:pt x="1227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1" y="534"/>
                    </a:cubicBezTo>
                    <a:cubicBezTo>
                      <a:pt x="5189" y="174"/>
                      <a:pt x="4557" y="1"/>
                      <a:pt x="3931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98"/>
                      <a:pt x="2013" y="6439"/>
                    </a:cubicBezTo>
                    <a:cubicBezTo>
                      <a:pt x="2577" y="6793"/>
                      <a:pt x="3207" y="6963"/>
                      <a:pt x="3830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7"/>
              <p:cNvSpPr/>
              <p:nvPr/>
            </p:nvSpPr>
            <p:spPr>
              <a:xfrm>
                <a:off x="4657631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96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74" y="4715"/>
                    </a:lnTo>
                    <a:cubicBezTo>
                      <a:pt x="1175" y="5316"/>
                      <a:pt x="1834" y="5640"/>
                      <a:pt x="2508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84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7"/>
              <p:cNvSpPr/>
              <p:nvPr/>
            </p:nvSpPr>
            <p:spPr>
              <a:xfrm>
                <a:off x="4790102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7"/>
              <p:cNvSpPr/>
              <p:nvPr/>
            </p:nvSpPr>
            <p:spPr>
              <a:xfrm>
                <a:off x="4600023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5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5" y="7331"/>
                      <a:pt x="10065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82" y="482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7"/>
              <p:cNvSpPr/>
              <p:nvPr/>
            </p:nvSpPr>
            <p:spPr>
              <a:xfrm>
                <a:off x="3133001" y="3172611"/>
                <a:ext cx="349870" cy="436249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5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96"/>
                      <a:pt x="4751" y="1387"/>
                      <a:pt x="4620" y="1542"/>
                    </a:cubicBezTo>
                    <a:lnTo>
                      <a:pt x="3834" y="1685"/>
                    </a:lnTo>
                    <a:cubicBezTo>
                      <a:pt x="3656" y="1589"/>
                      <a:pt x="3536" y="1423"/>
                      <a:pt x="3501" y="1232"/>
                    </a:cubicBez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2" y="2934"/>
                      <a:pt x="8394" y="3197"/>
                    </a:cubicBezTo>
                    <a:lnTo>
                      <a:pt x="9775" y="10769"/>
                    </a:lnTo>
                    <a:cubicBezTo>
                      <a:pt x="9823" y="11055"/>
                      <a:pt x="9632" y="11341"/>
                      <a:pt x="9347" y="11400"/>
                    </a:cubicBezTo>
                    <a:lnTo>
                      <a:pt x="3072" y="12543"/>
                    </a:lnTo>
                    <a:cubicBezTo>
                      <a:pt x="3043" y="12548"/>
                      <a:pt x="3014" y="12550"/>
                      <a:pt x="2985" y="12550"/>
                    </a:cubicBezTo>
                    <a:cubicBezTo>
                      <a:pt x="2721" y="12550"/>
                      <a:pt x="2484" y="12359"/>
                      <a:pt x="2441" y="12091"/>
                    </a:cubicBezTo>
                    <a:lnTo>
                      <a:pt x="1060" y="4518"/>
                    </a:lnTo>
                    <a:cubicBezTo>
                      <a:pt x="1000" y="4221"/>
                      <a:pt x="1203" y="3935"/>
                      <a:pt x="1500" y="3887"/>
                    </a:cubicBezTo>
                    <a:lnTo>
                      <a:pt x="2251" y="3756"/>
                    </a:lnTo>
                    <a:cubicBezTo>
                      <a:pt x="2282" y="3956"/>
                      <a:pt x="2472" y="4110"/>
                      <a:pt x="2680" y="4110"/>
                    </a:cubicBezTo>
                    <a:cubicBezTo>
                      <a:pt x="2707" y="4110"/>
                      <a:pt x="2735" y="4107"/>
                      <a:pt x="2763" y="4102"/>
                    </a:cubicBezTo>
                    <a:lnTo>
                      <a:pt x="6668" y="3399"/>
                    </a:lnTo>
                    <a:cubicBezTo>
                      <a:pt x="6894" y="3351"/>
                      <a:pt x="7061" y="3125"/>
                      <a:pt x="7013" y="2887"/>
                    </a:cubicBezTo>
                    <a:lnTo>
                      <a:pt x="7751" y="2756"/>
                    </a:lnTo>
                    <a:cubicBezTo>
                      <a:pt x="7786" y="2749"/>
                      <a:pt x="7821" y="2746"/>
                      <a:pt x="7856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096" y="1470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94"/>
                      <a:pt x="1977" y="2292"/>
                      <a:pt x="2036" y="2613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20"/>
                      <a:pt x="0" y="3685"/>
                      <a:pt x="84" y="4173"/>
                    </a:cubicBezTo>
                    <a:lnTo>
                      <a:pt x="1655" y="12793"/>
                    </a:lnTo>
                    <a:cubicBezTo>
                      <a:pt x="1739" y="13223"/>
                      <a:pt x="2110" y="13524"/>
                      <a:pt x="2531" y="13524"/>
                    </a:cubicBezTo>
                    <a:cubicBezTo>
                      <a:pt x="2588" y="13524"/>
                      <a:pt x="2645" y="13519"/>
                      <a:pt x="2703" y="13507"/>
                    </a:cubicBezTo>
                    <a:lnTo>
                      <a:pt x="10037" y="12174"/>
                    </a:lnTo>
                    <a:cubicBezTo>
                      <a:pt x="10525" y="12079"/>
                      <a:pt x="10847" y="11614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9"/>
                      <a:pt x="8144" y="1780"/>
                    </a:cubicBezTo>
                    <a:lnTo>
                      <a:pt x="6858" y="2018"/>
                    </a:lnTo>
                    <a:lnTo>
                      <a:pt x="6799" y="1744"/>
                    </a:lnTo>
                    <a:cubicBezTo>
                      <a:pt x="6746" y="1459"/>
                      <a:pt x="6506" y="1258"/>
                      <a:pt x="6227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80" y="1435"/>
                    </a:lnTo>
                    <a:cubicBezTo>
                      <a:pt x="5227" y="1268"/>
                      <a:pt x="5239" y="1089"/>
                      <a:pt x="5203" y="911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7"/>
              <p:cNvSpPr/>
              <p:nvPr/>
            </p:nvSpPr>
            <p:spPr>
              <a:xfrm>
                <a:off x="3194834" y="3329886"/>
                <a:ext cx="60123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5" extrusionOk="0">
                    <a:moveTo>
                      <a:pt x="1014" y="0"/>
                    </a:moveTo>
                    <a:cubicBezTo>
                      <a:pt x="970" y="0"/>
                      <a:pt x="926" y="4"/>
                      <a:pt x="881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0"/>
                    </a:cubicBezTo>
                    <a:cubicBezTo>
                      <a:pt x="1700" y="258"/>
                      <a:pt x="1378" y="0"/>
                      <a:pt x="101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7"/>
              <p:cNvSpPr/>
              <p:nvPr/>
            </p:nvSpPr>
            <p:spPr>
              <a:xfrm>
                <a:off x="3262570" y="3315178"/>
                <a:ext cx="125601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63" y="3"/>
                    </a:lnTo>
                    <a:lnTo>
                      <a:pt x="567" y="479"/>
                    </a:lnTo>
                    <a:cubicBezTo>
                      <a:pt x="1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18" y="872"/>
                    </a:lnTo>
                    <a:cubicBezTo>
                      <a:pt x="3893" y="817"/>
                      <a:pt x="3790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7"/>
              <p:cNvSpPr/>
              <p:nvPr/>
            </p:nvSpPr>
            <p:spPr>
              <a:xfrm>
                <a:off x="3207510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7"/>
              <p:cNvSpPr/>
              <p:nvPr/>
            </p:nvSpPr>
            <p:spPr>
              <a:xfrm>
                <a:off x="3277020" y="3384688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2"/>
                      <a:pt x="3108" y="3"/>
                    </a:cubicBezTo>
                    <a:lnTo>
                      <a:pt x="512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7"/>
              <p:cNvSpPr/>
              <p:nvPr/>
            </p:nvSpPr>
            <p:spPr>
              <a:xfrm>
                <a:off x="3221315" y="347348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6"/>
                      <a:pt x="1001" y="1546"/>
                    </a:cubicBezTo>
                    <a:cubicBezTo>
                      <a:pt x="1450" y="1546"/>
                      <a:pt x="1852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7"/>
              <p:cNvSpPr/>
              <p:nvPr/>
            </p:nvSpPr>
            <p:spPr>
              <a:xfrm>
                <a:off x="3290567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1" y="616"/>
                      <a:pt x="120" y="1348"/>
                      <a:pt x="617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71" y="882"/>
                    </a:lnTo>
                    <a:cubicBezTo>
                      <a:pt x="3776" y="744"/>
                      <a:pt x="3662" y="10"/>
                      <a:pt x="3163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7"/>
              <p:cNvSpPr/>
              <p:nvPr/>
            </p:nvSpPr>
            <p:spPr>
              <a:xfrm>
                <a:off x="3163708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2" y="0"/>
                      <a:pt x="1896" y="466"/>
                      <a:pt x="1215" y="1331"/>
                    </a:cubicBezTo>
                    <a:lnTo>
                      <a:pt x="6954" y="4963"/>
                    </a:lnTo>
                    <a:cubicBezTo>
                      <a:pt x="7728" y="3391"/>
                      <a:pt x="7240" y="1474"/>
                      <a:pt x="5775" y="534"/>
                    </a:cubicBezTo>
                    <a:cubicBezTo>
                      <a:pt x="5207" y="173"/>
                      <a:pt x="4573" y="0"/>
                      <a:pt x="3944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1" y="3546"/>
                      <a:pt x="525" y="5475"/>
                      <a:pt x="2013" y="6415"/>
                    </a:cubicBezTo>
                    <a:cubicBezTo>
                      <a:pt x="2580" y="6775"/>
                      <a:pt x="3213" y="6948"/>
                      <a:pt x="3839" y="6948"/>
                    </a:cubicBezTo>
                    <a:cubicBezTo>
                      <a:pt x="4870" y="6948"/>
                      <a:pt x="5883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27"/>
              <p:cNvSpPr/>
              <p:nvPr/>
            </p:nvSpPr>
            <p:spPr>
              <a:xfrm>
                <a:off x="3632631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67" y="4561"/>
                    </a:cubicBezTo>
                    <a:lnTo>
                      <a:pt x="774" y="4727"/>
                    </a:lnTo>
                    <a:cubicBezTo>
                      <a:pt x="1184" y="5323"/>
                      <a:pt x="1849" y="5644"/>
                      <a:pt x="2525" y="5644"/>
                    </a:cubicBezTo>
                    <a:cubicBezTo>
                      <a:pt x="2931" y="5644"/>
                      <a:pt x="3342" y="5528"/>
                      <a:pt x="3703" y="5287"/>
                    </a:cubicBezTo>
                    <a:lnTo>
                      <a:pt x="6084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27"/>
              <p:cNvSpPr/>
              <p:nvPr/>
            </p:nvSpPr>
            <p:spPr>
              <a:xfrm>
                <a:off x="3765490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1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27"/>
              <p:cNvSpPr/>
              <p:nvPr/>
            </p:nvSpPr>
            <p:spPr>
              <a:xfrm>
                <a:off x="3575411" y="3675789"/>
                <a:ext cx="346032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86" extrusionOk="0">
                    <a:moveTo>
                      <a:pt x="5016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1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3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0" y="5849"/>
                      <a:pt x="143" y="6028"/>
                      <a:pt x="346" y="6063"/>
                    </a:cubicBezTo>
                    <a:lnTo>
                      <a:pt x="3834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68" y="10683"/>
                    </a:lnTo>
                    <a:cubicBezTo>
                      <a:pt x="5682" y="10685"/>
                      <a:pt x="5697" y="10685"/>
                      <a:pt x="5712" y="10685"/>
                    </a:cubicBezTo>
                    <a:cubicBezTo>
                      <a:pt x="5895" y="10685"/>
                      <a:pt x="6051" y="10549"/>
                      <a:pt x="6084" y="10361"/>
                    </a:cubicBezTo>
                    <a:lnTo>
                      <a:pt x="6537" y="6873"/>
                    </a:lnTo>
                    <a:lnTo>
                      <a:pt x="10025" y="7337"/>
                    </a:lnTo>
                    <a:cubicBezTo>
                      <a:pt x="10040" y="7339"/>
                      <a:pt x="10055" y="7340"/>
                      <a:pt x="10069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3"/>
                    </a:cubicBezTo>
                    <a:lnTo>
                      <a:pt x="6894" y="4170"/>
                    </a:lnTo>
                    <a:lnTo>
                      <a:pt x="7358" y="682"/>
                    </a:lnTo>
                    <a:cubicBezTo>
                      <a:pt x="7382" y="479"/>
                      <a:pt x="7239" y="289"/>
                      <a:pt x="7037" y="265"/>
                    </a:cubicBezTo>
                    <a:lnTo>
                      <a:pt x="5060" y="3"/>
                    </a:lnTo>
                    <a:cubicBezTo>
                      <a:pt x="5046" y="1"/>
                      <a:pt x="5031" y="0"/>
                      <a:pt x="501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27"/>
              <p:cNvSpPr/>
              <p:nvPr/>
            </p:nvSpPr>
            <p:spPr>
              <a:xfrm>
                <a:off x="3133001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84"/>
                      <a:pt x="4751" y="1387"/>
                      <a:pt x="4620" y="1542"/>
                    </a:cubicBezTo>
                    <a:lnTo>
                      <a:pt x="3834" y="1684"/>
                    </a:lnTo>
                    <a:cubicBezTo>
                      <a:pt x="3667" y="1589"/>
                      <a:pt x="3536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68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75" y="10757"/>
                    </a:lnTo>
                    <a:cubicBezTo>
                      <a:pt x="9835" y="11055"/>
                      <a:pt x="9632" y="11340"/>
                      <a:pt x="9335" y="11400"/>
                    </a:cubicBezTo>
                    <a:lnTo>
                      <a:pt x="3072" y="12543"/>
                    </a:lnTo>
                    <a:cubicBezTo>
                      <a:pt x="3041" y="12548"/>
                      <a:pt x="3011" y="12550"/>
                      <a:pt x="2981" y="12550"/>
                    </a:cubicBezTo>
                    <a:cubicBezTo>
                      <a:pt x="2718" y="12550"/>
                      <a:pt x="2484" y="12369"/>
                      <a:pt x="2441" y="12102"/>
                    </a:cubicBezTo>
                    <a:lnTo>
                      <a:pt x="1060" y="4530"/>
                    </a:lnTo>
                    <a:cubicBezTo>
                      <a:pt x="1000" y="4232"/>
                      <a:pt x="1203" y="3947"/>
                      <a:pt x="1500" y="3899"/>
                    </a:cubicBezTo>
                    <a:lnTo>
                      <a:pt x="2251" y="3768"/>
                    </a:lnTo>
                    <a:cubicBezTo>
                      <a:pt x="2282" y="3968"/>
                      <a:pt x="2463" y="4121"/>
                      <a:pt x="2669" y="4121"/>
                    </a:cubicBezTo>
                    <a:cubicBezTo>
                      <a:pt x="2696" y="4121"/>
                      <a:pt x="2723" y="4119"/>
                      <a:pt x="2751" y="4113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3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8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096" y="1482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82"/>
                      <a:pt x="1977" y="2292"/>
                      <a:pt x="2036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4" y="4161"/>
                    </a:cubicBezTo>
                    <a:lnTo>
                      <a:pt x="1655" y="12793"/>
                    </a:lnTo>
                    <a:cubicBezTo>
                      <a:pt x="1740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37" y="12162"/>
                    </a:lnTo>
                    <a:cubicBezTo>
                      <a:pt x="10525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799" y="1732"/>
                    </a:lnTo>
                    <a:cubicBezTo>
                      <a:pt x="6745" y="1451"/>
                      <a:pt x="6495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80" y="1434"/>
                    </a:lnTo>
                    <a:cubicBezTo>
                      <a:pt x="5227" y="1268"/>
                      <a:pt x="5239" y="1089"/>
                      <a:pt x="5203" y="910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27"/>
              <p:cNvSpPr/>
              <p:nvPr/>
            </p:nvSpPr>
            <p:spPr>
              <a:xfrm>
                <a:off x="3194834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1" y="1"/>
                    </a:moveTo>
                    <a:cubicBezTo>
                      <a:pt x="968" y="1"/>
                      <a:pt x="924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1"/>
                    </a:cubicBezTo>
                    <a:cubicBezTo>
                      <a:pt x="1700" y="259"/>
                      <a:pt x="1369" y="1"/>
                      <a:pt x="1011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27"/>
              <p:cNvSpPr/>
              <p:nvPr/>
            </p:nvSpPr>
            <p:spPr>
              <a:xfrm>
                <a:off x="3263118" y="4339823"/>
                <a:ext cx="124343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45" extrusionOk="0">
                    <a:moveTo>
                      <a:pt x="3260" y="1"/>
                    </a:moveTo>
                    <a:cubicBezTo>
                      <a:pt x="3224" y="1"/>
                      <a:pt x="3186" y="5"/>
                      <a:pt x="3146" y="14"/>
                    </a:cubicBezTo>
                    <a:lnTo>
                      <a:pt x="550" y="478"/>
                    </a:lnTo>
                    <a:cubicBezTo>
                      <a:pt x="1" y="579"/>
                      <a:pt x="117" y="1345"/>
                      <a:pt x="609" y="1345"/>
                    </a:cubicBezTo>
                    <a:cubicBezTo>
                      <a:pt x="639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58" y="1"/>
                      <a:pt x="326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27"/>
              <p:cNvSpPr/>
              <p:nvPr/>
            </p:nvSpPr>
            <p:spPr>
              <a:xfrm>
                <a:off x="3207510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27"/>
              <p:cNvSpPr/>
              <p:nvPr/>
            </p:nvSpPr>
            <p:spPr>
              <a:xfrm>
                <a:off x="3277020" y="4409300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1"/>
                      <a:pt x="3108" y="3"/>
                    </a:cubicBezTo>
                    <a:lnTo>
                      <a:pt x="512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27"/>
              <p:cNvSpPr/>
              <p:nvPr/>
            </p:nvSpPr>
            <p:spPr>
              <a:xfrm>
                <a:off x="3221315" y="4498130"/>
                <a:ext cx="5976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3" y="1556"/>
                      <a:pt x="1000" y="1556"/>
                    </a:cubicBezTo>
                    <a:cubicBezTo>
                      <a:pt x="1449" y="1556"/>
                      <a:pt x="1853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27"/>
              <p:cNvSpPr/>
              <p:nvPr/>
            </p:nvSpPr>
            <p:spPr>
              <a:xfrm>
                <a:off x="3290406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1" y="605"/>
                      <a:pt x="110" y="1354"/>
                      <a:pt x="602" y="1354"/>
                    </a:cubicBezTo>
                    <a:cubicBezTo>
                      <a:pt x="623" y="1354"/>
                      <a:pt x="646" y="1352"/>
                      <a:pt x="669" y="1349"/>
                    </a:cubicBezTo>
                    <a:lnTo>
                      <a:pt x="3276" y="885"/>
                    </a:lnTo>
                    <a:cubicBezTo>
                      <a:pt x="3793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27"/>
              <p:cNvSpPr/>
              <p:nvPr/>
            </p:nvSpPr>
            <p:spPr>
              <a:xfrm>
                <a:off x="3163708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5" y="1"/>
                    </a:moveTo>
                    <a:cubicBezTo>
                      <a:pt x="2894" y="1"/>
                      <a:pt x="1882" y="469"/>
                      <a:pt x="1215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2" y="534"/>
                    </a:cubicBezTo>
                    <a:cubicBezTo>
                      <a:pt x="5185" y="174"/>
                      <a:pt x="4551" y="1"/>
                      <a:pt x="3925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87"/>
                      <a:pt x="2013" y="6427"/>
                    </a:cubicBezTo>
                    <a:cubicBezTo>
                      <a:pt x="2580" y="6787"/>
                      <a:pt x="3213" y="6960"/>
                      <a:pt x="3839" y="6960"/>
                    </a:cubicBezTo>
                    <a:cubicBezTo>
                      <a:pt x="4870" y="6960"/>
                      <a:pt x="5883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7"/>
              <p:cNvSpPr/>
              <p:nvPr/>
            </p:nvSpPr>
            <p:spPr>
              <a:xfrm>
                <a:off x="3633018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0" y="2286"/>
                      <a:pt x="0" y="3596"/>
                      <a:pt x="655" y="4560"/>
                    </a:cubicBezTo>
                    <a:lnTo>
                      <a:pt x="762" y="4715"/>
                    </a:lnTo>
                    <a:cubicBezTo>
                      <a:pt x="1170" y="5316"/>
                      <a:pt x="1833" y="5640"/>
                      <a:pt x="2507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72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7"/>
              <p:cNvSpPr/>
              <p:nvPr/>
            </p:nvSpPr>
            <p:spPr>
              <a:xfrm>
                <a:off x="3765490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1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27"/>
              <p:cNvSpPr/>
              <p:nvPr/>
            </p:nvSpPr>
            <p:spPr>
              <a:xfrm>
                <a:off x="3575411" y="4700692"/>
                <a:ext cx="345645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10677" extrusionOk="0">
                    <a:moveTo>
                      <a:pt x="4998" y="0"/>
                    </a:moveTo>
                    <a:cubicBezTo>
                      <a:pt x="4820" y="0"/>
                      <a:pt x="4665" y="135"/>
                      <a:pt x="4644" y="327"/>
                    </a:cubicBezTo>
                    <a:lnTo>
                      <a:pt x="4179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3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0" y="10540"/>
                      <a:pt x="6072" y="10352"/>
                    </a:cubicBezTo>
                    <a:lnTo>
                      <a:pt x="6537" y="6876"/>
                    </a:lnTo>
                    <a:lnTo>
                      <a:pt x="10013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1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60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27"/>
              <p:cNvSpPr/>
              <p:nvPr/>
            </p:nvSpPr>
            <p:spPr>
              <a:xfrm>
                <a:off x="2108002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9" y="412"/>
                    </a:moveTo>
                    <a:cubicBezTo>
                      <a:pt x="4446" y="412"/>
                      <a:pt x="4730" y="585"/>
                      <a:pt x="4787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46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9" y="412"/>
                    </a:cubicBezTo>
                    <a:close/>
                    <a:moveTo>
                      <a:pt x="7873" y="2722"/>
                    </a:moveTo>
                    <a:cubicBezTo>
                      <a:pt x="8128" y="2722"/>
                      <a:pt x="8353" y="2901"/>
                      <a:pt x="8394" y="3162"/>
                    </a:cubicBezTo>
                    <a:lnTo>
                      <a:pt x="9787" y="10746"/>
                    </a:lnTo>
                    <a:cubicBezTo>
                      <a:pt x="9835" y="11044"/>
                      <a:pt x="9645" y="11329"/>
                      <a:pt x="9335" y="11377"/>
                    </a:cubicBezTo>
                    <a:lnTo>
                      <a:pt x="3072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9" y="12527"/>
                      <a:pt x="2484" y="12345"/>
                      <a:pt x="2441" y="12068"/>
                    </a:cubicBezTo>
                    <a:lnTo>
                      <a:pt x="1060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2" y="3942"/>
                      <a:pt x="2460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906" y="3328"/>
                      <a:pt x="7061" y="3102"/>
                      <a:pt x="7013" y="2864"/>
                    </a:cubicBezTo>
                    <a:lnTo>
                      <a:pt x="7763" y="2733"/>
                    </a:lnTo>
                    <a:cubicBezTo>
                      <a:pt x="7800" y="2726"/>
                      <a:pt x="7837" y="2722"/>
                      <a:pt x="7873" y="2722"/>
                    </a:cubicBezTo>
                    <a:close/>
                    <a:moveTo>
                      <a:pt x="4146" y="1"/>
                    </a:moveTo>
                    <a:cubicBezTo>
                      <a:pt x="4083" y="1"/>
                      <a:pt x="4018" y="7"/>
                      <a:pt x="3953" y="19"/>
                    </a:cubicBezTo>
                    <a:cubicBezTo>
                      <a:pt x="3358" y="126"/>
                      <a:pt x="2965" y="697"/>
                      <a:pt x="3084" y="1281"/>
                    </a:cubicBezTo>
                    <a:cubicBezTo>
                      <a:pt x="3108" y="1459"/>
                      <a:pt x="3179" y="1626"/>
                      <a:pt x="3287" y="1757"/>
                    </a:cubicBezTo>
                    <a:lnTo>
                      <a:pt x="2513" y="1912"/>
                    </a:lnTo>
                    <a:cubicBezTo>
                      <a:pt x="2203" y="1971"/>
                      <a:pt x="1989" y="2281"/>
                      <a:pt x="2048" y="2590"/>
                    </a:cubicBezTo>
                    <a:lnTo>
                      <a:pt x="2096" y="2876"/>
                    </a:lnTo>
                    <a:lnTo>
                      <a:pt x="810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7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1" y="13505"/>
                      <a:pt x="2703" y="13496"/>
                    </a:cubicBezTo>
                    <a:lnTo>
                      <a:pt x="10037" y="12151"/>
                    </a:lnTo>
                    <a:cubicBezTo>
                      <a:pt x="10526" y="12068"/>
                      <a:pt x="10847" y="11591"/>
                      <a:pt x="10764" y="11115"/>
                    </a:cubicBezTo>
                    <a:lnTo>
                      <a:pt x="9180" y="2483"/>
                    </a:lnTo>
                    <a:cubicBezTo>
                      <a:pt x="9106" y="2047"/>
                      <a:pt x="8727" y="1744"/>
                      <a:pt x="8299" y="1744"/>
                    </a:cubicBezTo>
                    <a:cubicBezTo>
                      <a:pt x="8248" y="1744"/>
                      <a:pt x="8196" y="1748"/>
                      <a:pt x="8144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18" y="1235"/>
                      <a:pt x="6240" y="1235"/>
                    </a:cubicBezTo>
                    <a:cubicBezTo>
                      <a:pt x="6204" y="1235"/>
                      <a:pt x="6168" y="1238"/>
                      <a:pt x="6132" y="1245"/>
                    </a:cubicBezTo>
                    <a:lnTo>
                      <a:pt x="5180" y="1412"/>
                    </a:lnTo>
                    <a:cubicBezTo>
                      <a:pt x="5239" y="1245"/>
                      <a:pt x="5251" y="1066"/>
                      <a:pt x="5215" y="900"/>
                    </a:cubicBezTo>
                    <a:cubicBezTo>
                      <a:pt x="5120" y="370"/>
                      <a:pt x="4658" y="1"/>
                      <a:pt x="414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27"/>
              <p:cNvSpPr/>
              <p:nvPr/>
            </p:nvSpPr>
            <p:spPr>
              <a:xfrm>
                <a:off x="2170222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69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3" y="1549"/>
                      <a:pt x="1861" y="1146"/>
                      <a:pt x="1762" y="634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27"/>
              <p:cNvSpPr/>
              <p:nvPr/>
            </p:nvSpPr>
            <p:spPr>
              <a:xfrm>
                <a:off x="2238344" y="3315210"/>
                <a:ext cx="124182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349" extrusionOk="0">
                    <a:moveTo>
                      <a:pt x="3253" y="1"/>
                    </a:moveTo>
                    <a:cubicBezTo>
                      <a:pt x="3217" y="1"/>
                      <a:pt x="3179" y="5"/>
                      <a:pt x="3139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1" y="567"/>
                      <a:pt x="108" y="1349"/>
                      <a:pt x="597" y="1349"/>
                    </a:cubicBezTo>
                    <a:cubicBezTo>
                      <a:pt x="633" y="1349"/>
                      <a:pt x="670" y="1344"/>
                      <a:pt x="710" y="1336"/>
                    </a:cubicBezTo>
                    <a:lnTo>
                      <a:pt x="3294" y="871"/>
                    </a:lnTo>
                    <a:cubicBezTo>
                      <a:pt x="3849" y="793"/>
                      <a:pt x="3752" y="1"/>
                      <a:pt x="325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27"/>
              <p:cNvSpPr/>
              <p:nvPr/>
            </p:nvSpPr>
            <p:spPr>
              <a:xfrm>
                <a:off x="2182898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7"/>
              <p:cNvSpPr/>
              <p:nvPr/>
            </p:nvSpPr>
            <p:spPr>
              <a:xfrm>
                <a:off x="2252408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7"/>
              <p:cNvSpPr/>
              <p:nvPr/>
            </p:nvSpPr>
            <p:spPr>
              <a:xfrm>
                <a:off x="2196316" y="347348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6" y="5"/>
                      <a:pt x="882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1" y="1502"/>
                      <a:pt x="862" y="1546"/>
                      <a:pt x="1008" y="1546"/>
                    </a:cubicBezTo>
                    <a:cubicBezTo>
                      <a:pt x="1455" y="1546"/>
                      <a:pt x="1865" y="1145"/>
                      <a:pt x="1775" y="643"/>
                    </a:cubicBezTo>
                    <a:cubicBezTo>
                      <a:pt x="1701" y="260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7"/>
              <p:cNvSpPr/>
              <p:nvPr/>
            </p:nvSpPr>
            <p:spPr>
              <a:xfrm>
                <a:off x="2265600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16" y="1"/>
                    </a:moveTo>
                    <a:lnTo>
                      <a:pt x="520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2" y="1348"/>
                      <a:pt x="658" y="1348"/>
                      <a:pt x="675" y="1346"/>
                    </a:cubicBezTo>
                    <a:lnTo>
                      <a:pt x="3270" y="882"/>
                    </a:lnTo>
                    <a:cubicBezTo>
                      <a:pt x="3775" y="744"/>
                      <a:pt x="3661" y="10"/>
                      <a:pt x="3172" y="10"/>
                    </a:cubicBezTo>
                    <a:cubicBezTo>
                      <a:pt x="3154" y="10"/>
                      <a:pt x="3135" y="11"/>
                      <a:pt x="3116" y="13"/>
                    </a:cubicBezTo>
                    <a:lnTo>
                      <a:pt x="311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7"/>
              <p:cNvSpPr/>
              <p:nvPr/>
            </p:nvSpPr>
            <p:spPr>
              <a:xfrm>
                <a:off x="2140257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4" y="1"/>
                      <a:pt x="1848" y="470"/>
                      <a:pt x="1179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3" y="6947"/>
                      <a:pt x="5841" y="6486"/>
                      <a:pt x="6513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27"/>
              <p:cNvSpPr/>
              <p:nvPr/>
            </p:nvSpPr>
            <p:spPr>
              <a:xfrm>
                <a:off x="2608019" y="3300276"/>
                <a:ext cx="196272" cy="18233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53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55" y="4561"/>
                    </a:cubicBezTo>
                    <a:lnTo>
                      <a:pt x="762" y="4727"/>
                    </a:lnTo>
                    <a:cubicBezTo>
                      <a:pt x="1171" y="5328"/>
                      <a:pt x="1833" y="5652"/>
                      <a:pt x="2508" y="5652"/>
                    </a:cubicBezTo>
                    <a:cubicBezTo>
                      <a:pt x="2916" y="5652"/>
                      <a:pt x="3328" y="5534"/>
                      <a:pt x="3691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27"/>
              <p:cNvSpPr/>
              <p:nvPr/>
            </p:nvSpPr>
            <p:spPr>
              <a:xfrm>
                <a:off x="2740909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29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27"/>
              <p:cNvSpPr/>
              <p:nvPr/>
            </p:nvSpPr>
            <p:spPr>
              <a:xfrm>
                <a:off x="2550799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4"/>
                      <a:pt x="4644" y="315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8"/>
                    </a:lnTo>
                    <a:cubicBezTo>
                      <a:pt x="0" y="5840"/>
                      <a:pt x="143" y="6019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3" y="10676"/>
                      <a:pt x="5697" y="10676"/>
                      <a:pt x="5712" y="10676"/>
                    </a:cubicBezTo>
                    <a:cubicBezTo>
                      <a:pt x="5896" y="10676"/>
                      <a:pt x="6051" y="10540"/>
                      <a:pt x="6085" y="10352"/>
                    </a:cubicBezTo>
                    <a:lnTo>
                      <a:pt x="6537" y="6864"/>
                    </a:lnTo>
                    <a:lnTo>
                      <a:pt x="10025" y="7328"/>
                    </a:lnTo>
                    <a:cubicBezTo>
                      <a:pt x="10040" y="7330"/>
                      <a:pt x="10055" y="7331"/>
                      <a:pt x="10069" y="7331"/>
                    </a:cubicBezTo>
                    <a:cubicBezTo>
                      <a:pt x="10253" y="7331"/>
                      <a:pt x="10409" y="7194"/>
                      <a:pt x="10442" y="7007"/>
                    </a:cubicBezTo>
                    <a:lnTo>
                      <a:pt x="10704" y="5030"/>
                    </a:lnTo>
                    <a:cubicBezTo>
                      <a:pt x="10728" y="4828"/>
                      <a:pt x="10585" y="4637"/>
                      <a:pt x="10383" y="4614"/>
                    </a:cubicBezTo>
                    <a:lnTo>
                      <a:pt x="6894" y="4161"/>
                    </a:lnTo>
                    <a:lnTo>
                      <a:pt x="7358" y="673"/>
                    </a:lnTo>
                    <a:cubicBezTo>
                      <a:pt x="7382" y="470"/>
                      <a:pt x="7239" y="280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27"/>
              <p:cNvSpPr/>
              <p:nvPr/>
            </p:nvSpPr>
            <p:spPr>
              <a:xfrm>
                <a:off x="2108389" y="4197965"/>
                <a:ext cx="349515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498" extrusionOk="0">
                    <a:moveTo>
                      <a:pt x="4147" y="412"/>
                    </a:moveTo>
                    <a:cubicBezTo>
                      <a:pt x="4434" y="412"/>
                      <a:pt x="4718" y="585"/>
                      <a:pt x="4775" y="971"/>
                    </a:cubicBezTo>
                    <a:cubicBezTo>
                      <a:pt x="4799" y="1161"/>
                      <a:pt x="4751" y="1364"/>
                      <a:pt x="4620" y="1519"/>
                    </a:cubicBezTo>
                    <a:lnTo>
                      <a:pt x="3834" y="1661"/>
                    </a:lnTo>
                    <a:cubicBezTo>
                      <a:pt x="3656" y="1566"/>
                      <a:pt x="3537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0" y="412"/>
                      <a:pt x="4147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0" y="2911"/>
                      <a:pt x="8382" y="3173"/>
                    </a:cubicBezTo>
                    <a:lnTo>
                      <a:pt x="9775" y="10734"/>
                    </a:lnTo>
                    <a:cubicBezTo>
                      <a:pt x="9823" y="11043"/>
                      <a:pt x="9633" y="11329"/>
                      <a:pt x="9323" y="11377"/>
                    </a:cubicBezTo>
                    <a:lnTo>
                      <a:pt x="3060" y="12520"/>
                    </a:lnTo>
                    <a:cubicBezTo>
                      <a:pt x="3030" y="12525"/>
                      <a:pt x="2999" y="12527"/>
                      <a:pt x="2969" y="12527"/>
                    </a:cubicBezTo>
                    <a:cubicBezTo>
                      <a:pt x="2706" y="12527"/>
                      <a:pt x="2472" y="12346"/>
                      <a:pt x="2429" y="12079"/>
                    </a:cubicBezTo>
                    <a:lnTo>
                      <a:pt x="1048" y="4507"/>
                    </a:lnTo>
                    <a:cubicBezTo>
                      <a:pt x="989" y="4209"/>
                      <a:pt x="1191" y="3924"/>
                      <a:pt x="1489" y="3876"/>
                    </a:cubicBezTo>
                    <a:lnTo>
                      <a:pt x="2239" y="3745"/>
                    </a:lnTo>
                    <a:cubicBezTo>
                      <a:pt x="2270" y="3945"/>
                      <a:pt x="2451" y="4098"/>
                      <a:pt x="2657" y="4098"/>
                    </a:cubicBezTo>
                    <a:cubicBezTo>
                      <a:pt x="2684" y="4098"/>
                      <a:pt x="2711" y="4096"/>
                      <a:pt x="2739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01" y="2864"/>
                    </a:cubicBezTo>
                    <a:lnTo>
                      <a:pt x="7751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35" y="1"/>
                    </a:moveTo>
                    <a:cubicBezTo>
                      <a:pt x="4071" y="1"/>
                      <a:pt x="4006" y="6"/>
                      <a:pt x="3941" y="18"/>
                    </a:cubicBezTo>
                    <a:cubicBezTo>
                      <a:pt x="3346" y="125"/>
                      <a:pt x="2953" y="697"/>
                      <a:pt x="3072" y="1280"/>
                    </a:cubicBezTo>
                    <a:cubicBezTo>
                      <a:pt x="3096" y="1459"/>
                      <a:pt x="3167" y="1614"/>
                      <a:pt x="3275" y="1757"/>
                    </a:cubicBezTo>
                    <a:lnTo>
                      <a:pt x="2501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10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11" y="13497"/>
                      <a:pt x="2537" y="13497"/>
                    </a:cubicBezTo>
                    <a:cubicBezTo>
                      <a:pt x="2588" y="13497"/>
                      <a:pt x="2639" y="13493"/>
                      <a:pt x="2691" y="13484"/>
                    </a:cubicBezTo>
                    <a:lnTo>
                      <a:pt x="10025" y="12139"/>
                    </a:lnTo>
                    <a:cubicBezTo>
                      <a:pt x="10514" y="12056"/>
                      <a:pt x="10835" y="11579"/>
                      <a:pt x="10752" y="11103"/>
                    </a:cubicBezTo>
                    <a:lnTo>
                      <a:pt x="9168" y="2471"/>
                    </a:lnTo>
                    <a:cubicBezTo>
                      <a:pt x="9095" y="2041"/>
                      <a:pt x="8725" y="1740"/>
                      <a:pt x="8304" y="1740"/>
                    </a:cubicBezTo>
                    <a:cubicBezTo>
                      <a:pt x="8248" y="1740"/>
                      <a:pt x="8190" y="1745"/>
                      <a:pt x="8132" y="1757"/>
                    </a:cubicBezTo>
                    <a:lnTo>
                      <a:pt x="6847" y="1995"/>
                    </a:lnTo>
                    <a:lnTo>
                      <a:pt x="6799" y="1709"/>
                    </a:lnTo>
                    <a:cubicBezTo>
                      <a:pt x="6745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68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46" y="1"/>
                      <a:pt x="413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27"/>
              <p:cNvSpPr/>
              <p:nvPr/>
            </p:nvSpPr>
            <p:spPr>
              <a:xfrm>
                <a:off x="2170222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69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3" y="1545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27"/>
              <p:cNvSpPr/>
              <p:nvPr/>
            </p:nvSpPr>
            <p:spPr>
              <a:xfrm>
                <a:off x="2238893" y="4339952"/>
                <a:ext cx="123053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1341" extrusionOk="0">
                    <a:moveTo>
                      <a:pt x="3218" y="0"/>
                    </a:moveTo>
                    <a:cubicBezTo>
                      <a:pt x="3188" y="0"/>
                      <a:pt x="3155" y="3"/>
                      <a:pt x="3122" y="10"/>
                    </a:cubicBezTo>
                    <a:lnTo>
                      <a:pt x="3134" y="10"/>
                    </a:ln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8" y="1341"/>
                      <a:pt x="660" y="1338"/>
                      <a:pt x="693" y="1331"/>
                    </a:cubicBezTo>
                    <a:lnTo>
                      <a:pt x="3277" y="867"/>
                    </a:lnTo>
                    <a:cubicBezTo>
                      <a:pt x="3815" y="766"/>
                      <a:pt x="3709" y="0"/>
                      <a:pt x="321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27"/>
              <p:cNvSpPr/>
              <p:nvPr/>
            </p:nvSpPr>
            <p:spPr>
              <a:xfrm>
                <a:off x="2182898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27"/>
              <p:cNvSpPr/>
              <p:nvPr/>
            </p:nvSpPr>
            <p:spPr>
              <a:xfrm>
                <a:off x="2252408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27"/>
              <p:cNvSpPr/>
              <p:nvPr/>
            </p:nvSpPr>
            <p:spPr>
              <a:xfrm>
                <a:off x="2196316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8" y="0"/>
                      <a:pt x="925" y="4"/>
                      <a:pt x="882" y="11"/>
                    </a:cubicBezTo>
                    <a:cubicBezTo>
                      <a:pt x="191" y="130"/>
                      <a:pt x="1" y="1011"/>
                      <a:pt x="572" y="1416"/>
                    </a:cubicBezTo>
                    <a:cubicBezTo>
                      <a:pt x="711" y="1513"/>
                      <a:pt x="861" y="1556"/>
                      <a:pt x="1008" y="1556"/>
                    </a:cubicBezTo>
                    <a:cubicBezTo>
                      <a:pt x="1455" y="1556"/>
                      <a:pt x="1865" y="1153"/>
                      <a:pt x="1775" y="642"/>
                    </a:cubicBezTo>
                    <a:cubicBezTo>
                      <a:pt x="1700" y="268"/>
                      <a:pt x="1377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27"/>
              <p:cNvSpPr/>
              <p:nvPr/>
            </p:nvSpPr>
            <p:spPr>
              <a:xfrm>
                <a:off x="2265439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3121" y="5"/>
                    </a:lnTo>
                    <a:lnTo>
                      <a:pt x="525" y="481"/>
                    </a:lnTo>
                    <a:cubicBezTo>
                      <a:pt x="0" y="606"/>
                      <a:pt x="109" y="1355"/>
                      <a:pt x="611" y="1355"/>
                    </a:cubicBezTo>
                    <a:cubicBezTo>
                      <a:pt x="633" y="1355"/>
                      <a:pt x="656" y="1353"/>
                      <a:pt x="680" y="1350"/>
                    </a:cubicBezTo>
                    <a:lnTo>
                      <a:pt x="3275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27"/>
              <p:cNvSpPr/>
              <p:nvPr/>
            </p:nvSpPr>
            <p:spPr>
              <a:xfrm>
                <a:off x="2138741" y="4806940"/>
                <a:ext cx="250783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6963" extrusionOk="0">
                    <a:moveTo>
                      <a:pt x="3936" y="1"/>
                    </a:moveTo>
                    <a:cubicBezTo>
                      <a:pt x="2905" y="1"/>
                      <a:pt x="1893" y="469"/>
                      <a:pt x="1226" y="1343"/>
                    </a:cubicBezTo>
                    <a:lnTo>
                      <a:pt x="6965" y="4975"/>
                    </a:lnTo>
                    <a:cubicBezTo>
                      <a:pt x="7775" y="3403"/>
                      <a:pt x="7251" y="1474"/>
                      <a:pt x="5763" y="534"/>
                    </a:cubicBezTo>
                    <a:cubicBezTo>
                      <a:pt x="5196" y="174"/>
                      <a:pt x="4562" y="1"/>
                      <a:pt x="3936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8" y="6793"/>
                      <a:pt x="3218" y="6963"/>
                      <a:pt x="3841" y="6963"/>
                    </a:cubicBezTo>
                    <a:cubicBezTo>
                      <a:pt x="4875" y="6963"/>
                      <a:pt x="5892" y="6494"/>
                      <a:pt x="6560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27"/>
              <p:cNvSpPr/>
              <p:nvPr/>
            </p:nvSpPr>
            <p:spPr>
              <a:xfrm>
                <a:off x="2608019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62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1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27"/>
              <p:cNvSpPr/>
              <p:nvPr/>
            </p:nvSpPr>
            <p:spPr>
              <a:xfrm>
                <a:off x="2740909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29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27"/>
              <p:cNvSpPr/>
              <p:nvPr/>
            </p:nvSpPr>
            <p:spPr>
              <a:xfrm>
                <a:off x="2550799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89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10" y="7189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9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27"/>
              <p:cNvSpPr/>
              <p:nvPr/>
            </p:nvSpPr>
            <p:spPr>
              <a:xfrm>
                <a:off x="1083390" y="3172611"/>
                <a:ext cx="349902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33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6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6" y="2734"/>
                    </a:moveTo>
                    <a:cubicBezTo>
                      <a:pt x="8125" y="2734"/>
                      <a:pt x="8354" y="2922"/>
                      <a:pt x="8406" y="3185"/>
                    </a:cubicBezTo>
                    <a:lnTo>
                      <a:pt x="9788" y="10757"/>
                    </a:lnTo>
                    <a:cubicBezTo>
                      <a:pt x="9835" y="11055"/>
                      <a:pt x="9645" y="11341"/>
                      <a:pt x="9347" y="11400"/>
                    </a:cubicBezTo>
                    <a:lnTo>
                      <a:pt x="3084" y="12543"/>
                    </a:lnTo>
                    <a:cubicBezTo>
                      <a:pt x="3055" y="12548"/>
                      <a:pt x="3026" y="12550"/>
                      <a:pt x="2997" y="12550"/>
                    </a:cubicBezTo>
                    <a:cubicBezTo>
                      <a:pt x="2733" y="12550"/>
                      <a:pt x="2496" y="12359"/>
                      <a:pt x="2453" y="12091"/>
                    </a:cubicBezTo>
                    <a:lnTo>
                      <a:pt x="1072" y="4530"/>
                    </a:lnTo>
                    <a:cubicBezTo>
                      <a:pt x="1013" y="4221"/>
                      <a:pt x="1215" y="3935"/>
                      <a:pt x="1513" y="3887"/>
                    </a:cubicBezTo>
                    <a:lnTo>
                      <a:pt x="2263" y="3756"/>
                    </a:lnTo>
                    <a:cubicBezTo>
                      <a:pt x="2294" y="3965"/>
                      <a:pt x="2472" y="4110"/>
                      <a:pt x="2677" y="4110"/>
                    </a:cubicBezTo>
                    <a:cubicBezTo>
                      <a:pt x="2705" y="4110"/>
                      <a:pt x="2734" y="4107"/>
                      <a:pt x="2763" y="4102"/>
                    </a:cubicBezTo>
                    <a:lnTo>
                      <a:pt x="6680" y="3387"/>
                    </a:lnTo>
                    <a:cubicBezTo>
                      <a:pt x="6906" y="3351"/>
                      <a:pt x="7073" y="3113"/>
                      <a:pt x="7025" y="2887"/>
                    </a:cubicBezTo>
                    <a:lnTo>
                      <a:pt x="7775" y="2744"/>
                    </a:lnTo>
                    <a:cubicBezTo>
                      <a:pt x="7809" y="2737"/>
                      <a:pt x="7843" y="2734"/>
                      <a:pt x="7876" y="2734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21" y="13533"/>
                      <a:pt x="2549" y="13533"/>
                    </a:cubicBezTo>
                    <a:cubicBezTo>
                      <a:pt x="2600" y="13533"/>
                      <a:pt x="2651" y="13528"/>
                      <a:pt x="2703" y="13519"/>
                    </a:cubicBezTo>
                    <a:lnTo>
                      <a:pt x="10038" y="12174"/>
                    </a:lnTo>
                    <a:cubicBezTo>
                      <a:pt x="10526" y="12079"/>
                      <a:pt x="10847" y="11614"/>
                      <a:pt x="10752" y="11138"/>
                    </a:cubicBezTo>
                    <a:lnTo>
                      <a:pt x="9192" y="2494"/>
                    </a:lnTo>
                    <a:cubicBezTo>
                      <a:pt x="9108" y="2064"/>
                      <a:pt x="8738" y="1763"/>
                      <a:pt x="8316" y="1763"/>
                    </a:cubicBezTo>
                    <a:cubicBezTo>
                      <a:pt x="8260" y="1763"/>
                      <a:pt x="8202" y="1769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8" y="1258"/>
                      <a:pt x="6237" y="1258"/>
                    </a:cubicBezTo>
                    <a:cubicBezTo>
                      <a:pt x="6202" y="1258"/>
                      <a:pt x="6167" y="1261"/>
                      <a:pt x="6132" y="1268"/>
                    </a:cubicBezTo>
                    <a:lnTo>
                      <a:pt x="5180" y="1435"/>
                    </a:lnTo>
                    <a:cubicBezTo>
                      <a:pt x="5239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1145609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8" y="0"/>
                      <a:pt x="914" y="4"/>
                      <a:pt x="870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1213345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0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06" y="872"/>
                    </a:lnTo>
                    <a:cubicBezTo>
                      <a:pt x="3881" y="817"/>
                      <a:pt x="3788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27"/>
              <p:cNvSpPr/>
              <p:nvPr/>
            </p:nvSpPr>
            <p:spPr>
              <a:xfrm>
                <a:off x="1158286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2" y="635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27"/>
              <p:cNvSpPr/>
              <p:nvPr/>
            </p:nvSpPr>
            <p:spPr>
              <a:xfrm>
                <a:off x="1227795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27"/>
              <p:cNvSpPr/>
              <p:nvPr/>
            </p:nvSpPr>
            <p:spPr>
              <a:xfrm>
                <a:off x="1171736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1241342" y="3458874"/>
                <a:ext cx="121440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49" extrusionOk="0">
                    <a:moveTo>
                      <a:pt x="3105" y="1"/>
                    </a:moveTo>
                    <a:lnTo>
                      <a:pt x="509" y="477"/>
                    </a:lnTo>
                    <a:cubicBezTo>
                      <a:pt x="1" y="616"/>
                      <a:pt x="109" y="1348"/>
                      <a:pt x="616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59" y="882"/>
                    </a:lnTo>
                    <a:cubicBezTo>
                      <a:pt x="3764" y="744"/>
                      <a:pt x="3650" y="10"/>
                      <a:pt x="3151" y="10"/>
                    </a:cubicBezTo>
                    <a:cubicBezTo>
                      <a:pt x="3132" y="10"/>
                      <a:pt x="3113" y="11"/>
                      <a:pt x="3093" y="13"/>
                    </a:cubicBezTo>
                    <a:lnTo>
                      <a:pt x="3105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1114516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4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2" y="6948"/>
                      <a:pt x="3839" y="6948"/>
                    </a:cubicBezTo>
                    <a:cubicBezTo>
                      <a:pt x="4870" y="6948"/>
                      <a:pt x="5882" y="6480"/>
                      <a:pt x="6548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1583407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5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1716297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17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1526186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1" y="5849"/>
                      <a:pt x="143" y="6028"/>
                      <a:pt x="346" y="6063"/>
                    </a:cubicBezTo>
                    <a:lnTo>
                      <a:pt x="3822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8" y="7339"/>
                      <a:pt x="10043" y="7340"/>
                      <a:pt x="10058" y="7340"/>
                    </a:cubicBezTo>
                    <a:cubicBezTo>
                      <a:pt x="10243" y="7340"/>
                      <a:pt x="10408" y="7203"/>
                      <a:pt x="10430" y="7016"/>
                    </a:cubicBezTo>
                    <a:lnTo>
                      <a:pt x="10692" y="5039"/>
                    </a:lnTo>
                    <a:cubicBezTo>
                      <a:pt x="10716" y="4837"/>
                      <a:pt x="10573" y="4646"/>
                      <a:pt x="10371" y="4623"/>
                    </a:cubicBezTo>
                    <a:lnTo>
                      <a:pt x="6894" y="4170"/>
                    </a:lnTo>
                    <a:lnTo>
                      <a:pt x="7347" y="682"/>
                    </a:lnTo>
                    <a:cubicBezTo>
                      <a:pt x="7382" y="479"/>
                      <a:pt x="7240" y="289"/>
                      <a:pt x="7025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1083390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84"/>
                      <a:pt x="4763" y="1387"/>
                      <a:pt x="4632" y="1542"/>
                    </a:cubicBezTo>
                    <a:lnTo>
                      <a:pt x="3846" y="1684"/>
                    </a:lnTo>
                    <a:cubicBezTo>
                      <a:pt x="3668" y="1589"/>
                      <a:pt x="3549" y="1434"/>
                      <a:pt x="3513" y="1244"/>
                    </a:cubicBezTo>
                    <a:lnTo>
                      <a:pt x="3513" y="1232"/>
                    </a:ln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80" y="2746"/>
                    </a:moveTo>
                    <a:cubicBezTo>
                      <a:pt x="8137" y="2746"/>
                      <a:pt x="8364" y="2934"/>
                      <a:pt x="8406" y="3196"/>
                    </a:cubicBezTo>
                    <a:lnTo>
                      <a:pt x="9788" y="10757"/>
                    </a:lnTo>
                    <a:cubicBezTo>
                      <a:pt x="9835" y="11055"/>
                      <a:pt x="9645" y="11340"/>
                      <a:pt x="9347" y="11400"/>
                    </a:cubicBezTo>
                    <a:lnTo>
                      <a:pt x="3084" y="12543"/>
                    </a:lnTo>
                    <a:cubicBezTo>
                      <a:pt x="3054" y="12548"/>
                      <a:pt x="3023" y="12550"/>
                      <a:pt x="2993" y="12550"/>
                    </a:cubicBezTo>
                    <a:cubicBezTo>
                      <a:pt x="2730" y="12550"/>
                      <a:pt x="2496" y="12369"/>
                      <a:pt x="2453" y="12102"/>
                    </a:cubicBezTo>
                    <a:lnTo>
                      <a:pt x="1072" y="4530"/>
                    </a:lnTo>
                    <a:cubicBezTo>
                      <a:pt x="1013" y="4232"/>
                      <a:pt x="1215" y="3947"/>
                      <a:pt x="1513" y="3899"/>
                    </a:cubicBezTo>
                    <a:lnTo>
                      <a:pt x="2263" y="3768"/>
                    </a:lnTo>
                    <a:cubicBezTo>
                      <a:pt x="2294" y="3968"/>
                      <a:pt x="2475" y="4121"/>
                      <a:pt x="2681" y="4121"/>
                    </a:cubicBezTo>
                    <a:cubicBezTo>
                      <a:pt x="2708" y="4121"/>
                      <a:pt x="2735" y="4119"/>
                      <a:pt x="2763" y="4113"/>
                    </a:cubicBezTo>
                    <a:lnTo>
                      <a:pt x="6680" y="3399"/>
                    </a:lnTo>
                    <a:cubicBezTo>
                      <a:pt x="6906" y="3351"/>
                      <a:pt x="7073" y="3125"/>
                      <a:pt x="7025" y="2887"/>
                    </a:cubicBezTo>
                    <a:lnTo>
                      <a:pt x="7775" y="2756"/>
                    </a:lnTo>
                    <a:cubicBezTo>
                      <a:pt x="7811" y="2749"/>
                      <a:pt x="7846" y="2746"/>
                      <a:pt x="7880" y="2746"/>
                    </a:cubicBezTo>
                    <a:close/>
                    <a:moveTo>
                      <a:pt x="4137" y="0"/>
                    </a:moveTo>
                    <a:cubicBezTo>
                      <a:pt x="4073" y="0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80" y="1637"/>
                      <a:pt x="3287" y="1780"/>
                    </a:cubicBezTo>
                    <a:lnTo>
                      <a:pt x="2513" y="1923"/>
                    </a:lnTo>
                    <a:cubicBezTo>
                      <a:pt x="2203" y="1982"/>
                      <a:pt x="1989" y="2292"/>
                      <a:pt x="2049" y="2601"/>
                    </a:cubicBezTo>
                    <a:lnTo>
                      <a:pt x="2096" y="2887"/>
                    </a:lnTo>
                    <a:lnTo>
                      <a:pt x="810" y="3125"/>
                    </a:lnTo>
                    <a:cubicBezTo>
                      <a:pt x="322" y="3208"/>
                      <a:pt x="1" y="3673"/>
                      <a:pt x="96" y="4161"/>
                    </a:cubicBezTo>
                    <a:lnTo>
                      <a:pt x="1668" y="12793"/>
                    </a:lnTo>
                    <a:cubicBezTo>
                      <a:pt x="1742" y="13218"/>
                      <a:pt x="2121" y="13520"/>
                      <a:pt x="2549" y="13520"/>
                    </a:cubicBezTo>
                    <a:cubicBezTo>
                      <a:pt x="2600" y="13520"/>
                      <a:pt x="2651" y="13516"/>
                      <a:pt x="2703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28" y="1763"/>
                      <a:pt x="8313" y="1763"/>
                    </a:cubicBezTo>
                    <a:cubicBezTo>
                      <a:pt x="8257" y="1763"/>
                      <a:pt x="8201" y="1768"/>
                      <a:pt x="8145" y="1780"/>
                    </a:cubicBezTo>
                    <a:lnTo>
                      <a:pt x="6859" y="2018"/>
                    </a:lnTo>
                    <a:lnTo>
                      <a:pt x="6811" y="1732"/>
                    </a:lnTo>
                    <a:cubicBezTo>
                      <a:pt x="6757" y="1451"/>
                      <a:pt x="6498" y="1249"/>
                      <a:pt x="6219" y="1249"/>
                    </a:cubicBezTo>
                    <a:cubicBezTo>
                      <a:pt x="6190" y="1249"/>
                      <a:pt x="6161" y="1251"/>
                      <a:pt x="6132" y="1256"/>
                    </a:cubicBezTo>
                    <a:lnTo>
                      <a:pt x="5180" y="1434"/>
                    </a:lnTo>
                    <a:cubicBezTo>
                      <a:pt x="5239" y="1268"/>
                      <a:pt x="5251" y="1089"/>
                      <a:pt x="5216" y="910"/>
                    </a:cubicBezTo>
                    <a:cubicBezTo>
                      <a:pt x="5131" y="380"/>
                      <a:pt x="4667" y="0"/>
                      <a:pt x="413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1145609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1213893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607" y="1345"/>
                    </a:cubicBezTo>
                    <a:cubicBezTo>
                      <a:pt x="638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48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1158286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1227795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1171736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2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1240826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78" y="1"/>
                    </a:moveTo>
                    <a:cubicBezTo>
                      <a:pt x="3159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0" y="605"/>
                      <a:pt x="120" y="1354"/>
                      <a:pt x="613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75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1114516" y="4806940"/>
                <a:ext cx="250396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1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4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9" y="6787"/>
                      <a:pt x="3212" y="6960"/>
                      <a:pt x="3839" y="6960"/>
                    </a:cubicBezTo>
                    <a:cubicBezTo>
                      <a:pt x="4870" y="6960"/>
                      <a:pt x="5882" y="6492"/>
                      <a:pt x="6548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1583407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1716297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17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1526186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47" y="684"/>
                    </a:lnTo>
                    <a:cubicBezTo>
                      <a:pt x="7382" y="470"/>
                      <a:pt x="7240" y="291"/>
                      <a:pt x="7025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58777" y="3173353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01" y="1209"/>
                    </a:cubicBez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76" y="2723"/>
                    </a:moveTo>
                    <a:cubicBezTo>
                      <a:pt x="8126" y="2723"/>
                      <a:pt x="8354" y="2911"/>
                      <a:pt x="8407" y="3174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3" y="12345"/>
                      <a:pt x="2430" y="12068"/>
                    </a:cubicBezTo>
                    <a:lnTo>
                      <a:pt x="1072" y="4507"/>
                    </a:lnTo>
                    <a:cubicBezTo>
                      <a:pt x="1013" y="4210"/>
                      <a:pt x="1215" y="3924"/>
                      <a:pt x="1513" y="3876"/>
                    </a:cubicBezTo>
                    <a:lnTo>
                      <a:pt x="2263" y="3733"/>
                    </a:lnTo>
                    <a:cubicBezTo>
                      <a:pt x="2295" y="3948"/>
                      <a:pt x="2483" y="4096"/>
                      <a:pt x="2695" y="4096"/>
                    </a:cubicBezTo>
                    <a:cubicBezTo>
                      <a:pt x="2717" y="4096"/>
                      <a:pt x="2740" y="4094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09" y="2726"/>
                      <a:pt x="7843" y="2723"/>
                      <a:pt x="7876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7"/>
                      <a:pt x="3942" y="19"/>
                    </a:cubicBezTo>
                    <a:cubicBezTo>
                      <a:pt x="3358" y="126"/>
                      <a:pt x="2965" y="685"/>
                      <a:pt x="3073" y="1281"/>
                    </a:cubicBezTo>
                    <a:cubicBezTo>
                      <a:pt x="3108" y="1447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71"/>
                      <a:pt x="1989" y="2269"/>
                      <a:pt x="2037" y="2590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97"/>
                      <a:pt x="1" y="3662"/>
                      <a:pt x="84" y="4150"/>
                    </a:cubicBezTo>
                    <a:lnTo>
                      <a:pt x="1668" y="12758"/>
                    </a:lnTo>
                    <a:cubicBezTo>
                      <a:pt x="1741" y="13188"/>
                      <a:pt x="2111" y="13489"/>
                      <a:pt x="2532" y="13489"/>
                    </a:cubicBezTo>
                    <a:cubicBezTo>
                      <a:pt x="2588" y="13489"/>
                      <a:pt x="2646" y="13484"/>
                      <a:pt x="2703" y="13473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4"/>
                      <a:pt x="8145" y="1745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7" y="1430"/>
                      <a:pt x="6498" y="1226"/>
                      <a:pt x="6219" y="1226"/>
                    </a:cubicBezTo>
                    <a:cubicBezTo>
                      <a:pt x="6190" y="1226"/>
                      <a:pt x="6161" y="1228"/>
                      <a:pt x="6132" y="1233"/>
                    </a:cubicBezTo>
                    <a:lnTo>
                      <a:pt x="5180" y="1412"/>
                    </a:lnTo>
                    <a:cubicBezTo>
                      <a:pt x="5228" y="1245"/>
                      <a:pt x="5240" y="1066"/>
                      <a:pt x="5216" y="888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120997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188733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2" y="0"/>
                    </a:moveTo>
                    <a:cubicBezTo>
                      <a:pt x="3245" y="0"/>
                      <a:pt x="3205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1" y="568"/>
                      <a:pt x="108" y="1350"/>
                      <a:pt x="597" y="1350"/>
                    </a:cubicBezTo>
                    <a:cubicBezTo>
                      <a:pt x="633" y="1350"/>
                      <a:pt x="671" y="1345"/>
                      <a:pt x="710" y="1337"/>
                    </a:cubicBezTo>
                    <a:lnTo>
                      <a:pt x="3306" y="872"/>
                    </a:lnTo>
                    <a:cubicBezTo>
                      <a:pt x="3882" y="817"/>
                      <a:pt x="3778" y="0"/>
                      <a:pt x="328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133673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203183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147124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216375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8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71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3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91032" y="3782231"/>
                <a:ext cx="249299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6947" extrusionOk="0">
                    <a:moveTo>
                      <a:pt x="3896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04" y="525"/>
                    </a:cubicBezTo>
                    <a:cubicBezTo>
                      <a:pt x="5144" y="171"/>
                      <a:pt x="4517" y="1"/>
                      <a:pt x="3896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4" y="6418"/>
                    </a:cubicBezTo>
                    <a:cubicBezTo>
                      <a:pt x="2522" y="6775"/>
                      <a:pt x="3157" y="6947"/>
                      <a:pt x="3787" y="6947"/>
                    </a:cubicBezTo>
                    <a:cubicBezTo>
                      <a:pt x="4818" y="6947"/>
                      <a:pt x="5833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558794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6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691298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0" y="1996"/>
                    </a:lnTo>
                    <a:lnTo>
                      <a:pt x="2489" y="5640"/>
                    </a:lnTo>
                    <a:lnTo>
                      <a:pt x="4870" y="4008"/>
                    </a:lnTo>
                    <a:cubicBezTo>
                      <a:pt x="5834" y="3354"/>
                      <a:pt x="6084" y="2044"/>
                      <a:pt x="5430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501574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4" y="6019"/>
                      <a:pt x="346" y="6054"/>
                    </a:cubicBezTo>
                    <a:lnTo>
                      <a:pt x="3823" y="6519"/>
                    </a:lnTo>
                    <a:lnTo>
                      <a:pt x="3358" y="9995"/>
                    </a:lnTo>
                    <a:cubicBezTo>
                      <a:pt x="3334" y="10198"/>
                      <a:pt x="3477" y="10388"/>
                      <a:pt x="3680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29" y="7330"/>
                      <a:pt x="10043" y="7331"/>
                      <a:pt x="10058" y="7331"/>
                    </a:cubicBezTo>
                    <a:cubicBezTo>
                      <a:pt x="10243" y="7331"/>
                      <a:pt x="10409" y="7194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4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58777" y="4197965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61"/>
                      <a:pt x="4751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80" y="2723"/>
                    </a:moveTo>
                    <a:cubicBezTo>
                      <a:pt x="8137" y="2723"/>
                      <a:pt x="8365" y="2911"/>
                      <a:pt x="8407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8" y="12527"/>
                      <a:pt x="2483" y="12346"/>
                      <a:pt x="2430" y="12079"/>
                    </a:cubicBezTo>
                    <a:lnTo>
                      <a:pt x="1072" y="4507"/>
                    </a:lnTo>
                    <a:cubicBezTo>
                      <a:pt x="1013" y="4209"/>
                      <a:pt x="1215" y="3924"/>
                      <a:pt x="1513" y="3876"/>
                    </a:cubicBezTo>
                    <a:lnTo>
                      <a:pt x="2263" y="3745"/>
                    </a:lnTo>
                    <a:cubicBezTo>
                      <a:pt x="2295" y="3945"/>
                      <a:pt x="2475" y="4098"/>
                      <a:pt x="2681" y="4098"/>
                    </a:cubicBezTo>
                    <a:cubicBezTo>
                      <a:pt x="2708" y="4098"/>
                      <a:pt x="2735" y="4096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11" y="2726"/>
                      <a:pt x="7846" y="2723"/>
                      <a:pt x="7880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6"/>
                      <a:pt x="3942" y="18"/>
                    </a:cubicBezTo>
                    <a:cubicBezTo>
                      <a:pt x="3358" y="125"/>
                      <a:pt x="2965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85"/>
                      <a:pt x="1" y="3650"/>
                      <a:pt x="84" y="4138"/>
                    </a:cubicBezTo>
                    <a:lnTo>
                      <a:pt x="1668" y="12770"/>
                    </a:lnTo>
                    <a:cubicBezTo>
                      <a:pt x="1741" y="13190"/>
                      <a:pt x="2110" y="13489"/>
                      <a:pt x="2531" y="13489"/>
                    </a:cubicBezTo>
                    <a:cubicBezTo>
                      <a:pt x="2588" y="13489"/>
                      <a:pt x="2646" y="13484"/>
                      <a:pt x="2703" y="13472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3"/>
                      <a:pt x="8145" y="1745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8" y="1434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2" y="1245"/>
                    </a:cubicBezTo>
                    <a:lnTo>
                      <a:pt x="5180" y="1411"/>
                    </a:lnTo>
                    <a:cubicBezTo>
                      <a:pt x="5228" y="1245"/>
                      <a:pt x="5240" y="1066"/>
                      <a:pt x="5216" y="887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120997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88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18928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133673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203183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147124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216214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513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6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89903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1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39" y="534"/>
                    </a:cubicBezTo>
                    <a:cubicBezTo>
                      <a:pt x="5177" y="174"/>
                      <a:pt x="4546" y="1"/>
                      <a:pt x="3921" y="1"/>
                    </a:cubicBezTo>
                    <a:close/>
                    <a:moveTo>
                      <a:pt x="810" y="1986"/>
                    </a:move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5" y="6787"/>
                      <a:pt x="3207" y="6960"/>
                      <a:pt x="3834" y="6960"/>
                    </a:cubicBezTo>
                    <a:cubicBezTo>
                      <a:pt x="4865" y="6960"/>
                      <a:pt x="5882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558794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691298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0" y="1997"/>
                    </a:lnTo>
                    <a:lnTo>
                      <a:pt x="2489" y="5640"/>
                    </a:lnTo>
                    <a:lnTo>
                      <a:pt x="4870" y="4009"/>
                    </a:lnTo>
                    <a:cubicBezTo>
                      <a:pt x="5834" y="3354"/>
                      <a:pt x="6084" y="2045"/>
                      <a:pt x="5430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501187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5011" y="0"/>
                    </a:moveTo>
                    <a:cubicBezTo>
                      <a:pt x="4833" y="0"/>
                      <a:pt x="4677" y="135"/>
                      <a:pt x="4656" y="327"/>
                    </a:cubicBezTo>
                    <a:lnTo>
                      <a:pt x="4192" y="3804"/>
                    </a:lnTo>
                    <a:lnTo>
                      <a:pt x="715" y="3339"/>
                    </a:lnTo>
                    <a:cubicBezTo>
                      <a:pt x="700" y="3338"/>
                      <a:pt x="686" y="3337"/>
                      <a:pt x="671" y="3337"/>
                    </a:cubicBezTo>
                    <a:cubicBezTo>
                      <a:pt x="486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835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2" y="10412"/>
                    </a:cubicBezTo>
                    <a:lnTo>
                      <a:pt x="5668" y="10674"/>
                    </a:lnTo>
                    <a:cubicBezTo>
                      <a:pt x="5683" y="10675"/>
                      <a:pt x="5698" y="10676"/>
                      <a:pt x="5712" y="10676"/>
                    </a:cubicBezTo>
                    <a:cubicBezTo>
                      <a:pt x="5898" y="10676"/>
                      <a:pt x="6063" y="10540"/>
                      <a:pt x="6085" y="10352"/>
                    </a:cubicBezTo>
                    <a:lnTo>
                      <a:pt x="6549" y="6876"/>
                    </a:lnTo>
                    <a:lnTo>
                      <a:pt x="10026" y="7328"/>
                    </a:lnTo>
                    <a:cubicBezTo>
                      <a:pt x="10046" y="7331"/>
                      <a:pt x="10065" y="7333"/>
                      <a:pt x="10084" y="7333"/>
                    </a:cubicBezTo>
                    <a:cubicBezTo>
                      <a:pt x="10264" y="7333"/>
                      <a:pt x="10421" y="7189"/>
                      <a:pt x="10443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3" y="4613"/>
                    </a:cubicBezTo>
                    <a:lnTo>
                      <a:pt x="6906" y="4161"/>
                    </a:lnTo>
                    <a:lnTo>
                      <a:pt x="7359" y="684"/>
                    </a:lnTo>
                    <a:cubicBezTo>
                      <a:pt x="7395" y="470"/>
                      <a:pt x="7252" y="291"/>
                      <a:pt x="7037" y="256"/>
                    </a:cubicBezTo>
                    <a:lnTo>
                      <a:pt x="5073" y="6"/>
                    </a:lnTo>
                    <a:cubicBezTo>
                      <a:pt x="5052" y="2"/>
                      <a:pt x="5031" y="0"/>
                      <a:pt x="501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77" name="Google Shape;5277;p27"/>
          <p:cNvSpPr txBox="1">
            <a:spLocks noGrp="1"/>
          </p:cNvSpPr>
          <p:nvPr>
            <p:ph type="title"/>
          </p:nvPr>
        </p:nvSpPr>
        <p:spPr>
          <a:xfrm>
            <a:off x="100679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8" name="Google Shape;5278;p27"/>
          <p:cNvSpPr txBox="1">
            <a:spLocks noGrp="1"/>
          </p:cNvSpPr>
          <p:nvPr>
            <p:ph type="subTitle" idx="1"/>
          </p:nvPr>
        </p:nvSpPr>
        <p:spPr>
          <a:xfrm>
            <a:off x="101864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79" name="Google Shape;5279;p27"/>
          <p:cNvSpPr txBox="1">
            <a:spLocks noGrp="1"/>
          </p:cNvSpPr>
          <p:nvPr>
            <p:ph type="title" idx="2"/>
          </p:nvPr>
        </p:nvSpPr>
        <p:spPr>
          <a:xfrm>
            <a:off x="365265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0" name="Google Shape;5280;p27"/>
          <p:cNvSpPr txBox="1">
            <a:spLocks noGrp="1"/>
          </p:cNvSpPr>
          <p:nvPr>
            <p:ph type="subTitle" idx="3"/>
          </p:nvPr>
        </p:nvSpPr>
        <p:spPr>
          <a:xfrm>
            <a:off x="366450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81" name="Google Shape;5281;p27"/>
          <p:cNvSpPr txBox="1">
            <a:spLocks noGrp="1"/>
          </p:cNvSpPr>
          <p:nvPr>
            <p:ph type="title" idx="4"/>
          </p:nvPr>
        </p:nvSpPr>
        <p:spPr>
          <a:xfrm>
            <a:off x="629851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2" name="Google Shape;5282;p27"/>
          <p:cNvSpPr txBox="1">
            <a:spLocks noGrp="1"/>
          </p:cNvSpPr>
          <p:nvPr>
            <p:ph type="subTitle" idx="5"/>
          </p:nvPr>
        </p:nvSpPr>
        <p:spPr>
          <a:xfrm>
            <a:off x="631036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83" name="Google Shape;5283;p27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84" name="Google Shape;5284;p27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3">
  <p:cSld name="CUSTOM_12">
    <p:spTree>
      <p:nvGrpSpPr>
        <p:cNvPr id="1" name="Shape 5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6" name="Google Shape;5286;p28"/>
          <p:cNvGrpSpPr/>
          <p:nvPr/>
        </p:nvGrpSpPr>
        <p:grpSpPr>
          <a:xfrm>
            <a:off x="4544723" y="79494"/>
            <a:ext cx="4485187" cy="4946659"/>
            <a:chOff x="4600023" y="98419"/>
            <a:chExt cx="4485187" cy="4946659"/>
          </a:xfrm>
        </p:grpSpPr>
        <p:sp>
          <p:nvSpPr>
            <p:cNvPr id="5287" name="Google Shape;5287;p28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8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8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8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8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8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8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8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8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8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8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8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8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8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8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8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8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8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8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8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8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8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8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8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8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8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8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8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8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8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8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8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8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8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8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8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8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8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8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8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8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8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8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8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8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8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8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8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8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8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8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8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8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8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8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8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8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8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8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8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8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8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8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8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8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8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8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8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8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8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8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8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8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8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8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8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8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8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8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8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8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8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8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8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8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8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8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8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8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8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8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8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8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8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8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8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8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8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8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8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8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8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8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8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8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8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8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8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8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8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8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8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8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8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8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8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8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8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8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8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8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8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8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8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8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8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8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8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8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8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8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8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8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8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8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8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8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8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8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8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8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8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8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8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8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8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8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8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8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8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8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8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8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8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8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8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8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8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8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8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8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8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8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8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8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8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8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8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8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8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8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8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8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8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8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8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8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8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8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8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8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8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8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8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8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8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8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8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8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8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8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8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8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8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8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8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8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8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8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8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8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8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8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8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8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8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8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8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8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8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8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8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8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8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8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8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8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8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8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8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8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8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8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8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8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8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8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8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8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8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8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8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8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8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8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2" name="Google Shape;5522;p28"/>
          <p:cNvSpPr txBox="1">
            <a:spLocks noGrp="1"/>
          </p:cNvSpPr>
          <p:nvPr>
            <p:ph type="subTitle" idx="1"/>
          </p:nvPr>
        </p:nvSpPr>
        <p:spPr>
          <a:xfrm flipH="1">
            <a:off x="1351719" y="1087693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3" name="Google Shape;5523;p28"/>
          <p:cNvSpPr txBox="1">
            <a:spLocks noGrp="1"/>
          </p:cNvSpPr>
          <p:nvPr>
            <p:ph type="subTitle" idx="2"/>
          </p:nvPr>
        </p:nvSpPr>
        <p:spPr>
          <a:xfrm flipH="1">
            <a:off x="1351719" y="1411607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4" name="Google Shape;5524;p28"/>
          <p:cNvSpPr txBox="1">
            <a:spLocks noGrp="1"/>
          </p:cNvSpPr>
          <p:nvPr>
            <p:ph type="subTitle" idx="3"/>
          </p:nvPr>
        </p:nvSpPr>
        <p:spPr>
          <a:xfrm flipH="1">
            <a:off x="1351719" y="2337418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5" name="Google Shape;5525;p28"/>
          <p:cNvSpPr txBox="1">
            <a:spLocks noGrp="1"/>
          </p:cNvSpPr>
          <p:nvPr>
            <p:ph type="subTitle" idx="4"/>
          </p:nvPr>
        </p:nvSpPr>
        <p:spPr>
          <a:xfrm flipH="1">
            <a:off x="1351719" y="2661294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6" name="Google Shape;5526;p28"/>
          <p:cNvSpPr txBox="1">
            <a:spLocks noGrp="1"/>
          </p:cNvSpPr>
          <p:nvPr>
            <p:ph type="subTitle" idx="5"/>
          </p:nvPr>
        </p:nvSpPr>
        <p:spPr>
          <a:xfrm flipH="1">
            <a:off x="1351719" y="3587143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7" name="Google Shape;5527;p28"/>
          <p:cNvSpPr txBox="1">
            <a:spLocks noGrp="1"/>
          </p:cNvSpPr>
          <p:nvPr>
            <p:ph type="subTitle" idx="6"/>
          </p:nvPr>
        </p:nvSpPr>
        <p:spPr>
          <a:xfrm flipH="1">
            <a:off x="1351719" y="3910957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8" name="Google Shape;5528;p28"/>
          <p:cNvSpPr txBox="1">
            <a:spLocks noGrp="1"/>
          </p:cNvSpPr>
          <p:nvPr>
            <p:ph type="title" hasCustomPrompt="1"/>
          </p:nvPr>
        </p:nvSpPr>
        <p:spPr>
          <a:xfrm flipH="1">
            <a:off x="5135406" y="1366950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29" name="Google Shape;5529;p2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5135406" y="2584225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30" name="Google Shape;5530;p28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135406" y="3801500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31" name="Google Shape;5531;p28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8"/>
          <p:cNvSpPr txBox="1">
            <a:spLocks noGrp="1"/>
          </p:cNvSpPr>
          <p:nvPr>
            <p:ph type="title" idx="9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4">
  <p:cSld name="CUSTOM_13">
    <p:spTree>
      <p:nvGrpSpPr>
        <p:cNvPr id="1" name="Shape 5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4" name="Google Shape;5534;p29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5535" name="Google Shape;5535;p29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9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9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9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9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9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9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9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9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9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9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9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9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9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9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9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9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9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9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9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9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9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9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9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9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9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9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9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9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9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9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9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9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9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9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9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9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9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9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9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9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9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9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9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9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9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9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9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9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9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9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9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9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9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9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9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9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9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9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9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9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9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9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9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9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9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9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9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9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9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9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9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9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9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9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9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9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9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9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9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9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9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9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9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9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9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9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9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9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9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9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9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9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9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9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9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9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9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9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9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9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9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9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9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9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9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9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9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9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9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9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9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9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9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9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9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9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9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9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9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9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9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9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9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9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9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9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9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9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9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9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9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9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9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9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9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9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9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9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9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9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9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9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9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9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9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9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9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9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9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9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9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9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9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9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9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9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9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9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9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9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9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9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9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9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9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9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9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9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9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9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9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9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9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9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9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9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9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9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9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9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9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9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9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9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9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9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9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9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9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9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9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9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9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9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9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9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9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3" name="Google Shape;5733;p29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4" name="Google Shape;5734;p29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5" name="Google Shape;5735;p29"/>
          <p:cNvSpPr txBox="1">
            <a:spLocks noGrp="1"/>
          </p:cNvSpPr>
          <p:nvPr>
            <p:ph type="subTitle" idx="1"/>
          </p:nvPr>
        </p:nvSpPr>
        <p:spPr>
          <a:xfrm>
            <a:off x="1097549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36" name="Google Shape;5736;p29"/>
          <p:cNvSpPr txBox="1">
            <a:spLocks noGrp="1"/>
          </p:cNvSpPr>
          <p:nvPr>
            <p:ph type="subTitle" idx="2"/>
          </p:nvPr>
        </p:nvSpPr>
        <p:spPr>
          <a:xfrm>
            <a:off x="3369374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37" name="Google Shape;5737;p29"/>
          <p:cNvSpPr txBox="1">
            <a:spLocks noGrp="1"/>
          </p:cNvSpPr>
          <p:nvPr>
            <p:ph type="subTitle" idx="3"/>
          </p:nvPr>
        </p:nvSpPr>
        <p:spPr>
          <a:xfrm>
            <a:off x="1097549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8" name="Google Shape;5738;p29"/>
          <p:cNvSpPr txBox="1">
            <a:spLocks noGrp="1"/>
          </p:cNvSpPr>
          <p:nvPr>
            <p:ph type="subTitle" idx="4"/>
          </p:nvPr>
        </p:nvSpPr>
        <p:spPr>
          <a:xfrm>
            <a:off x="3369374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39" name="Google Shape;5739;p29"/>
          <p:cNvSpPr txBox="1">
            <a:spLocks noGrp="1"/>
          </p:cNvSpPr>
          <p:nvPr>
            <p:ph type="subTitle" idx="5"/>
          </p:nvPr>
        </p:nvSpPr>
        <p:spPr>
          <a:xfrm>
            <a:off x="5641649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40" name="Google Shape;5740;p29"/>
          <p:cNvSpPr txBox="1">
            <a:spLocks noGrp="1"/>
          </p:cNvSpPr>
          <p:nvPr>
            <p:ph type="subTitle" idx="6"/>
          </p:nvPr>
        </p:nvSpPr>
        <p:spPr>
          <a:xfrm>
            <a:off x="5641649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5">
  <p:cSld name="CUSTOM_16">
    <p:spTree>
      <p:nvGrpSpPr>
        <p:cNvPr id="1" name="Shape 5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2" name="Google Shape;5742;p30"/>
          <p:cNvSpPr txBox="1">
            <a:spLocks noGrp="1"/>
          </p:cNvSpPr>
          <p:nvPr>
            <p:ph type="subTitle" idx="1"/>
          </p:nvPr>
        </p:nvSpPr>
        <p:spPr>
          <a:xfrm>
            <a:off x="5797374" y="1206675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3" name="Google Shape;5743;p30"/>
          <p:cNvSpPr txBox="1">
            <a:spLocks noGrp="1"/>
          </p:cNvSpPr>
          <p:nvPr>
            <p:ph type="subTitle" idx="2"/>
          </p:nvPr>
        </p:nvSpPr>
        <p:spPr>
          <a:xfrm>
            <a:off x="5797374" y="1516623"/>
            <a:ext cx="24048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4" name="Google Shape;5744;p30"/>
          <p:cNvSpPr txBox="1">
            <a:spLocks noGrp="1"/>
          </p:cNvSpPr>
          <p:nvPr>
            <p:ph type="subTitle" idx="3"/>
          </p:nvPr>
        </p:nvSpPr>
        <p:spPr>
          <a:xfrm>
            <a:off x="5797374" y="2274625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5" name="Google Shape;5745;p30"/>
          <p:cNvSpPr txBox="1">
            <a:spLocks noGrp="1"/>
          </p:cNvSpPr>
          <p:nvPr>
            <p:ph type="subTitle" idx="4"/>
          </p:nvPr>
        </p:nvSpPr>
        <p:spPr>
          <a:xfrm>
            <a:off x="5797374" y="2584573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6" name="Google Shape;5746;p30"/>
          <p:cNvSpPr txBox="1">
            <a:spLocks noGrp="1"/>
          </p:cNvSpPr>
          <p:nvPr>
            <p:ph type="subTitle" idx="5"/>
          </p:nvPr>
        </p:nvSpPr>
        <p:spPr>
          <a:xfrm>
            <a:off x="5797374" y="33717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7" name="Google Shape;5747;p30"/>
          <p:cNvSpPr txBox="1">
            <a:spLocks noGrp="1"/>
          </p:cNvSpPr>
          <p:nvPr>
            <p:ph type="subTitle" idx="6"/>
          </p:nvPr>
        </p:nvSpPr>
        <p:spPr>
          <a:xfrm>
            <a:off x="5797374" y="3683364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748" name="Google Shape;5748;p30"/>
          <p:cNvGrpSpPr/>
          <p:nvPr/>
        </p:nvGrpSpPr>
        <p:grpSpPr>
          <a:xfrm>
            <a:off x="107948" y="98419"/>
            <a:ext cx="4485187" cy="4946659"/>
            <a:chOff x="4600023" y="98419"/>
            <a:chExt cx="4485187" cy="4946659"/>
          </a:xfrm>
        </p:grpSpPr>
        <p:sp>
          <p:nvSpPr>
            <p:cNvPr id="5749" name="Google Shape;5749;p3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0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0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0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0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0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0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0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0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0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0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0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0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0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0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0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0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0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0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0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0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0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0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0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0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0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0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0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0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0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0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0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0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0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0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0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0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0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0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0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0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0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0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0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0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0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0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0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0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0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0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0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0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0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0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0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0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0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0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0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0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0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0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0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0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0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0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0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0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0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0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0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0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0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0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0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0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0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0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0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0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0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0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0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0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0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0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0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0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0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0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0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0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0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0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0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0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0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0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0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0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0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0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0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0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0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0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0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0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0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0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0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0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0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0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0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0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0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0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0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0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0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4" name="Google Shape;5984;p3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5" name="Google Shape;5985;p3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3">
  <p:cSld name="BIG_NUMBER_1_1_1_1">
    <p:spTree>
      <p:nvGrpSpPr>
        <p:cNvPr id="1" name="Shape 6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1" name="Google Shape;6371;p33"/>
          <p:cNvSpPr txBox="1">
            <a:spLocks noGrp="1"/>
          </p:cNvSpPr>
          <p:nvPr>
            <p:ph type="subTitle" idx="1"/>
          </p:nvPr>
        </p:nvSpPr>
        <p:spPr>
          <a:xfrm>
            <a:off x="2688764" y="21606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72" name="Google Shape;6372;p33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73" name="Google Shape;6373;p33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6374" name="Google Shape;6374;p33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3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3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3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3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3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3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3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3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3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3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3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3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3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3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3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3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3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3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3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3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3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3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3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3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3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3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3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3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3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3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3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3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3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3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3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3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3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3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3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3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3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3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3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3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3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3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3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3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3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3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3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3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3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3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3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3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3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3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3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3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3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3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3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3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3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3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3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3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3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3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3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3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3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3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3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3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3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3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3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3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3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3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3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3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3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3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3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3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3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3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3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3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3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3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3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3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3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3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3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3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3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3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3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3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3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3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3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3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3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3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3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3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3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3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3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3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3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3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3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3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3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3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3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3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3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3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3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3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3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3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4" name="Google Shape;6554;p33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 txBox="1">
            <a:spLocks noGrp="1"/>
          </p:cNvSpPr>
          <p:nvPr>
            <p:ph type="subTitle" idx="2"/>
          </p:nvPr>
        </p:nvSpPr>
        <p:spPr>
          <a:xfrm>
            <a:off x="1012364" y="40662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6" name="Google Shape;6556;p33"/>
          <p:cNvSpPr txBox="1">
            <a:spLocks noGrp="1"/>
          </p:cNvSpPr>
          <p:nvPr>
            <p:ph type="subTitle" idx="3"/>
          </p:nvPr>
        </p:nvSpPr>
        <p:spPr>
          <a:xfrm>
            <a:off x="6044536" y="21606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7" name="Google Shape;6557;p33"/>
          <p:cNvSpPr txBox="1">
            <a:spLocks noGrp="1"/>
          </p:cNvSpPr>
          <p:nvPr>
            <p:ph type="subTitle" idx="4"/>
          </p:nvPr>
        </p:nvSpPr>
        <p:spPr>
          <a:xfrm>
            <a:off x="4368136" y="40662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8" name="Google Shape;6558;p33"/>
          <p:cNvSpPr txBox="1">
            <a:spLocks noGrp="1"/>
          </p:cNvSpPr>
          <p:nvPr>
            <p:ph type="title" idx="5"/>
          </p:nvPr>
        </p:nvSpPr>
        <p:spPr>
          <a:xfrm>
            <a:off x="1012364" y="36459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59" name="Google Shape;6559;p33"/>
          <p:cNvSpPr txBox="1">
            <a:spLocks noGrp="1"/>
          </p:cNvSpPr>
          <p:nvPr>
            <p:ph type="title" idx="6"/>
          </p:nvPr>
        </p:nvSpPr>
        <p:spPr>
          <a:xfrm>
            <a:off x="2688764" y="17403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0" name="Google Shape;6560;p33"/>
          <p:cNvSpPr txBox="1">
            <a:spLocks noGrp="1"/>
          </p:cNvSpPr>
          <p:nvPr>
            <p:ph type="title" idx="7"/>
          </p:nvPr>
        </p:nvSpPr>
        <p:spPr>
          <a:xfrm>
            <a:off x="6197536" y="1740325"/>
            <a:ext cx="1781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1" name="Google Shape;6561;p33"/>
          <p:cNvSpPr txBox="1">
            <a:spLocks noGrp="1"/>
          </p:cNvSpPr>
          <p:nvPr>
            <p:ph type="title" idx="8"/>
          </p:nvPr>
        </p:nvSpPr>
        <p:spPr>
          <a:xfrm>
            <a:off x="4521136" y="3645912"/>
            <a:ext cx="1781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509" name="Google Shape;509;p3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5" name="Google Shape;1005;p3"/>
          <p:cNvSpPr txBox="1">
            <a:spLocks noGrp="1"/>
          </p:cNvSpPr>
          <p:nvPr>
            <p:ph type="subTitle" idx="1"/>
          </p:nvPr>
        </p:nvSpPr>
        <p:spPr>
          <a:xfrm>
            <a:off x="2701811" y="2946925"/>
            <a:ext cx="37404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6" name="Google Shape;1006;p3"/>
          <p:cNvSpPr txBox="1">
            <a:spLocks noGrp="1"/>
          </p:cNvSpPr>
          <p:nvPr>
            <p:ph type="title" idx="2" hasCustomPrompt="1"/>
          </p:nvPr>
        </p:nvSpPr>
        <p:spPr>
          <a:xfrm>
            <a:off x="2458650" y="1123950"/>
            <a:ext cx="42267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4">
  <p:cSld name="TITLE_AND_BODY_2_2_1_3">
    <p:spTree>
      <p:nvGrpSpPr>
        <p:cNvPr id="1" name="Shape 6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" name="Google Shape;6563;p34"/>
          <p:cNvSpPr txBox="1">
            <a:spLocks noGrp="1"/>
          </p:cNvSpPr>
          <p:nvPr>
            <p:ph type="title"/>
          </p:nvPr>
        </p:nvSpPr>
        <p:spPr>
          <a:xfrm>
            <a:off x="818591" y="3284292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4" name="Google Shape;6564;p34"/>
          <p:cNvSpPr txBox="1">
            <a:spLocks noGrp="1"/>
          </p:cNvSpPr>
          <p:nvPr>
            <p:ph type="subTitle" idx="1"/>
          </p:nvPr>
        </p:nvSpPr>
        <p:spPr>
          <a:xfrm>
            <a:off x="732041" y="3935267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5" name="Google Shape;6565;p34"/>
          <p:cNvSpPr txBox="1">
            <a:spLocks noGrp="1"/>
          </p:cNvSpPr>
          <p:nvPr>
            <p:ph type="title" idx="2"/>
          </p:nvPr>
        </p:nvSpPr>
        <p:spPr>
          <a:xfrm>
            <a:off x="2708556" y="22303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6" name="Google Shape;6566;p34"/>
          <p:cNvSpPr txBox="1">
            <a:spLocks noGrp="1"/>
          </p:cNvSpPr>
          <p:nvPr>
            <p:ph type="subTitle" idx="3"/>
          </p:nvPr>
        </p:nvSpPr>
        <p:spPr>
          <a:xfrm>
            <a:off x="2622018" y="2881275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7" name="Google Shape;6567;p34"/>
          <p:cNvSpPr txBox="1">
            <a:spLocks noGrp="1"/>
          </p:cNvSpPr>
          <p:nvPr>
            <p:ph type="title" idx="4"/>
          </p:nvPr>
        </p:nvSpPr>
        <p:spPr>
          <a:xfrm>
            <a:off x="4598521" y="3284292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8" name="Google Shape;6568;p34"/>
          <p:cNvSpPr txBox="1">
            <a:spLocks noGrp="1"/>
          </p:cNvSpPr>
          <p:nvPr>
            <p:ph type="subTitle" idx="5"/>
          </p:nvPr>
        </p:nvSpPr>
        <p:spPr>
          <a:xfrm>
            <a:off x="4511971" y="3935267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9" name="Google Shape;6569;p34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570" name="Google Shape;6570;p34"/>
          <p:cNvGrpSpPr/>
          <p:nvPr/>
        </p:nvGrpSpPr>
        <p:grpSpPr>
          <a:xfrm>
            <a:off x="-261050" y="98419"/>
            <a:ext cx="9346260" cy="4946659"/>
            <a:chOff x="-261050" y="98419"/>
            <a:chExt cx="9346260" cy="4946659"/>
          </a:xfrm>
        </p:grpSpPr>
        <p:sp>
          <p:nvSpPr>
            <p:cNvPr id="6571" name="Google Shape;6571;p34"/>
            <p:cNvSpPr/>
            <p:nvPr/>
          </p:nvSpPr>
          <p:spPr>
            <a:xfrm>
              <a:off x="-261050" y="639850"/>
              <a:ext cx="975000" cy="3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4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4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4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4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4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4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4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4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4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4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4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4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4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4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4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4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4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4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4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4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4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4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4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4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4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4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4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4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4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4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4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4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4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4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4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4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4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4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4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4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4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4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4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4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4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4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4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4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4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4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4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4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4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4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4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4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4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4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4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4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4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4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4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4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4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2" name="Google Shape;6682;p34"/>
          <p:cNvSpPr txBox="1">
            <a:spLocks noGrp="1"/>
          </p:cNvSpPr>
          <p:nvPr>
            <p:ph type="title" idx="7"/>
          </p:nvPr>
        </p:nvSpPr>
        <p:spPr>
          <a:xfrm>
            <a:off x="6486696" y="22303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83" name="Google Shape;6683;p34"/>
          <p:cNvSpPr txBox="1">
            <a:spLocks noGrp="1"/>
          </p:cNvSpPr>
          <p:nvPr>
            <p:ph type="subTitle" idx="8"/>
          </p:nvPr>
        </p:nvSpPr>
        <p:spPr>
          <a:xfrm>
            <a:off x="6400159" y="2881275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5">
  <p:cSld name="CUSTOM_11">
    <p:spTree>
      <p:nvGrpSpPr>
        <p:cNvPr id="1" name="Shape 6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5" name="Google Shape;6685;p35"/>
          <p:cNvSpPr txBox="1">
            <a:spLocks noGrp="1"/>
          </p:cNvSpPr>
          <p:nvPr>
            <p:ph type="subTitle" idx="1"/>
          </p:nvPr>
        </p:nvSpPr>
        <p:spPr>
          <a:xfrm>
            <a:off x="1023950" y="160435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86" name="Google Shape;6686;p35"/>
          <p:cNvSpPr txBox="1">
            <a:spLocks noGrp="1"/>
          </p:cNvSpPr>
          <p:nvPr>
            <p:ph type="subTitle" idx="2"/>
          </p:nvPr>
        </p:nvSpPr>
        <p:spPr>
          <a:xfrm>
            <a:off x="5965750" y="160435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87" name="Google Shape;6687;p35"/>
          <p:cNvSpPr txBox="1">
            <a:spLocks noGrp="1"/>
          </p:cNvSpPr>
          <p:nvPr>
            <p:ph type="subTitle" idx="3"/>
          </p:nvPr>
        </p:nvSpPr>
        <p:spPr>
          <a:xfrm>
            <a:off x="1023950" y="2018325"/>
            <a:ext cx="21432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rgbClr val="3228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8" name="Google Shape;6688;p35"/>
          <p:cNvSpPr txBox="1">
            <a:spLocks noGrp="1"/>
          </p:cNvSpPr>
          <p:nvPr>
            <p:ph type="subTitle" idx="4"/>
          </p:nvPr>
        </p:nvSpPr>
        <p:spPr>
          <a:xfrm>
            <a:off x="5965750" y="2018325"/>
            <a:ext cx="21432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9" name="Google Shape;6689;p35"/>
          <p:cNvSpPr txBox="1">
            <a:spLocks noGrp="1"/>
          </p:cNvSpPr>
          <p:nvPr>
            <p:ph type="subTitle" idx="5"/>
          </p:nvPr>
        </p:nvSpPr>
        <p:spPr>
          <a:xfrm>
            <a:off x="1023950" y="290090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90" name="Google Shape;6690;p35"/>
          <p:cNvSpPr txBox="1">
            <a:spLocks noGrp="1"/>
          </p:cNvSpPr>
          <p:nvPr>
            <p:ph type="subTitle" idx="6"/>
          </p:nvPr>
        </p:nvSpPr>
        <p:spPr>
          <a:xfrm>
            <a:off x="5965750" y="290090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91" name="Google Shape;6691;p35"/>
          <p:cNvSpPr txBox="1">
            <a:spLocks noGrp="1"/>
          </p:cNvSpPr>
          <p:nvPr>
            <p:ph type="subTitle" idx="7"/>
          </p:nvPr>
        </p:nvSpPr>
        <p:spPr>
          <a:xfrm>
            <a:off x="1023950" y="3314875"/>
            <a:ext cx="21432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2" name="Google Shape;6692;p35"/>
          <p:cNvSpPr txBox="1">
            <a:spLocks noGrp="1"/>
          </p:cNvSpPr>
          <p:nvPr>
            <p:ph type="subTitle" idx="8"/>
          </p:nvPr>
        </p:nvSpPr>
        <p:spPr>
          <a:xfrm>
            <a:off x="5965750" y="3314875"/>
            <a:ext cx="21432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93" name="Google Shape;6693;p35"/>
          <p:cNvGrpSpPr/>
          <p:nvPr/>
        </p:nvGrpSpPr>
        <p:grpSpPr>
          <a:xfrm>
            <a:off x="58777" y="3603619"/>
            <a:ext cx="9026433" cy="1461087"/>
            <a:chOff x="58777" y="98419"/>
            <a:chExt cx="9026433" cy="1461087"/>
          </a:xfrm>
        </p:grpSpPr>
        <p:sp>
          <p:nvSpPr>
            <p:cNvPr id="6694" name="Google Shape;6694;p3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5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5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5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5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4" name="Google Shape;6874;p35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75" name="Google Shape;6875;p35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6">
  <p:cSld name="CUSTOM_1_1_1"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6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6878" name="Google Shape;6878;p3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6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6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6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6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6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6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6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6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6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6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6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6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6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6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6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6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6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6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6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6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6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6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6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6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6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6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6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6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6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6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6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6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6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6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6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6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6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6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6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6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6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6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6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6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6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6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6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6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6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6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6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6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6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6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6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6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6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6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6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6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6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6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6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6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6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6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6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6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6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6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6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6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6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6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6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6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6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6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6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6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6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6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6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6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6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6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6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6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6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6" name="Google Shape;7076;p3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77" name="Google Shape;7077;p36"/>
          <p:cNvSpPr txBox="1">
            <a:spLocks noGrp="1"/>
          </p:cNvSpPr>
          <p:nvPr>
            <p:ph type="title" idx="2"/>
          </p:nvPr>
        </p:nvSpPr>
        <p:spPr>
          <a:xfrm>
            <a:off x="949812" y="1759204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78" name="Google Shape;7078;p36"/>
          <p:cNvSpPr txBox="1">
            <a:spLocks noGrp="1"/>
          </p:cNvSpPr>
          <p:nvPr>
            <p:ph type="subTitle" idx="1"/>
          </p:nvPr>
        </p:nvSpPr>
        <p:spPr>
          <a:xfrm>
            <a:off x="792450" y="2096529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79" name="Google Shape;7079;p36"/>
          <p:cNvSpPr txBox="1">
            <a:spLocks noGrp="1"/>
          </p:cNvSpPr>
          <p:nvPr>
            <p:ph type="title" idx="3"/>
          </p:nvPr>
        </p:nvSpPr>
        <p:spPr>
          <a:xfrm>
            <a:off x="4925379" y="1759204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0" name="Google Shape;7080;p36"/>
          <p:cNvSpPr txBox="1">
            <a:spLocks noGrp="1"/>
          </p:cNvSpPr>
          <p:nvPr>
            <p:ph type="subTitle" idx="4"/>
          </p:nvPr>
        </p:nvSpPr>
        <p:spPr>
          <a:xfrm>
            <a:off x="4768075" y="2096529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1" name="Google Shape;7081;p36"/>
          <p:cNvSpPr txBox="1">
            <a:spLocks noGrp="1"/>
          </p:cNvSpPr>
          <p:nvPr>
            <p:ph type="title" idx="5"/>
          </p:nvPr>
        </p:nvSpPr>
        <p:spPr>
          <a:xfrm>
            <a:off x="949812" y="3725279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2" name="Google Shape;7082;p36"/>
          <p:cNvSpPr txBox="1">
            <a:spLocks noGrp="1"/>
          </p:cNvSpPr>
          <p:nvPr>
            <p:ph type="subTitle" idx="6"/>
          </p:nvPr>
        </p:nvSpPr>
        <p:spPr>
          <a:xfrm>
            <a:off x="792450" y="4062604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3" name="Google Shape;7083;p36"/>
          <p:cNvSpPr txBox="1">
            <a:spLocks noGrp="1"/>
          </p:cNvSpPr>
          <p:nvPr>
            <p:ph type="title" idx="7"/>
          </p:nvPr>
        </p:nvSpPr>
        <p:spPr>
          <a:xfrm>
            <a:off x="4925379" y="3725279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4" name="Google Shape;7084;p36"/>
          <p:cNvSpPr txBox="1">
            <a:spLocks noGrp="1"/>
          </p:cNvSpPr>
          <p:nvPr>
            <p:ph type="subTitle" idx="8"/>
          </p:nvPr>
        </p:nvSpPr>
        <p:spPr>
          <a:xfrm>
            <a:off x="4768075" y="4062604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5" name="Google Shape;7085;p3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_ONLY_5"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1" name="Google Shape;7361;p40"/>
          <p:cNvGrpSpPr/>
          <p:nvPr/>
        </p:nvGrpSpPr>
        <p:grpSpPr>
          <a:xfrm>
            <a:off x="58790" y="3635044"/>
            <a:ext cx="9026433" cy="1461087"/>
            <a:chOff x="58777" y="98419"/>
            <a:chExt cx="9026433" cy="1461087"/>
          </a:xfrm>
        </p:grpSpPr>
        <p:sp>
          <p:nvSpPr>
            <p:cNvPr id="7362" name="Google Shape;7362;p4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0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0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0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0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0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0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0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0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0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0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0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0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0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0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0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0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0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0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0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0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0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0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0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0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0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0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0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0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0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0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0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0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0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0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0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0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0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0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0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0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0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0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0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0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0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0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0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0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0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0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0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0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0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0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0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0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0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0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0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0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0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0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0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0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0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0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0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0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0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0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0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0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0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0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0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0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0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0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0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0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0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0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0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0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0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0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0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0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0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0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0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0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0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0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0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2" name="Google Shape;7542;p4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43" name="Google Shape;7543;p4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2">
  <p:cSld name="BIG_NUMBER_1_3_1">
    <p:spTree>
      <p:nvGrpSpPr>
        <p:cNvPr id="1" name="Shape 7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7" name="Google Shape;7657;p42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7658" name="Google Shape;7658;p42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2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2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2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2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2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2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2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2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2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2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2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2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2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42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2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2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2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2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2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2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2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2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2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2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2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2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2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2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2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2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2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2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2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2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2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2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2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2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2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2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2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2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2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2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2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2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2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2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2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2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2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2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2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2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2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2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2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2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2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2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2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2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2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2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2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2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2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2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2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2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2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2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2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2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2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2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2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2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2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2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2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2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2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2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2"/>
            <p:cNvSpPr/>
            <p:nvPr/>
          </p:nvSpPr>
          <p:spPr>
            <a:xfrm>
              <a:off x="1114516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2"/>
            <p:cNvSpPr/>
            <p:nvPr/>
          </p:nvSpPr>
          <p:spPr>
            <a:xfrm>
              <a:off x="1083390" y="2147999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2"/>
            <p:cNvSpPr/>
            <p:nvPr/>
          </p:nvSpPr>
          <p:spPr>
            <a:xfrm>
              <a:off x="1145609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2"/>
            <p:cNvSpPr/>
            <p:nvPr/>
          </p:nvSpPr>
          <p:spPr>
            <a:xfrm>
              <a:off x="1213893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2"/>
            <p:cNvSpPr/>
            <p:nvPr/>
          </p:nvSpPr>
          <p:spPr>
            <a:xfrm>
              <a:off x="1158286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2"/>
            <p:cNvSpPr/>
            <p:nvPr/>
          </p:nvSpPr>
          <p:spPr>
            <a:xfrm>
              <a:off x="1227892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2"/>
            <p:cNvSpPr/>
            <p:nvPr/>
          </p:nvSpPr>
          <p:spPr>
            <a:xfrm>
              <a:off x="1171736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2"/>
            <p:cNvSpPr/>
            <p:nvPr/>
          </p:nvSpPr>
          <p:spPr>
            <a:xfrm>
              <a:off x="1240729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2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2"/>
            <p:cNvSpPr/>
            <p:nvPr/>
          </p:nvSpPr>
          <p:spPr>
            <a:xfrm>
              <a:off x="1083390" y="3172611"/>
              <a:ext cx="349902" cy="436507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2"/>
            <p:cNvSpPr/>
            <p:nvPr/>
          </p:nvSpPr>
          <p:spPr>
            <a:xfrm>
              <a:off x="1145609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2"/>
            <p:cNvSpPr/>
            <p:nvPr/>
          </p:nvSpPr>
          <p:spPr>
            <a:xfrm>
              <a:off x="1213345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2"/>
            <p:cNvSpPr/>
            <p:nvPr/>
          </p:nvSpPr>
          <p:spPr>
            <a:xfrm>
              <a:off x="1158286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2"/>
            <p:cNvSpPr/>
            <p:nvPr/>
          </p:nvSpPr>
          <p:spPr>
            <a:xfrm>
              <a:off x="1227795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2"/>
            <p:cNvSpPr/>
            <p:nvPr/>
          </p:nvSpPr>
          <p:spPr>
            <a:xfrm>
              <a:off x="1171736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2"/>
            <p:cNvSpPr/>
            <p:nvPr/>
          </p:nvSpPr>
          <p:spPr>
            <a:xfrm>
              <a:off x="1241342" y="3458874"/>
              <a:ext cx="121440" cy="43512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2"/>
            <p:cNvSpPr/>
            <p:nvPr/>
          </p:nvSpPr>
          <p:spPr>
            <a:xfrm>
              <a:off x="1114516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2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42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2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2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2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2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2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2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2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2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2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2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2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2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2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2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2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2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2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2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2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2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2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2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2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2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42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42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2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2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2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42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42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2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2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2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42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42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42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42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42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2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2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2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2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2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2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2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2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42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42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42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42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42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42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42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42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42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42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42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42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42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42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3" name="Google Shape;7823;p42"/>
          <p:cNvSpPr txBox="1">
            <a:spLocks noGrp="1"/>
          </p:cNvSpPr>
          <p:nvPr>
            <p:ph type="title" hasCustomPrompt="1"/>
          </p:nvPr>
        </p:nvSpPr>
        <p:spPr>
          <a:xfrm>
            <a:off x="2579700" y="2008308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4" name="Google Shape;7824;p42"/>
          <p:cNvSpPr txBox="1">
            <a:spLocks noGrp="1"/>
          </p:cNvSpPr>
          <p:nvPr>
            <p:ph type="subTitle" idx="1"/>
          </p:nvPr>
        </p:nvSpPr>
        <p:spPr>
          <a:xfrm>
            <a:off x="2286000" y="2697195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25" name="Google Shape;7825;p42"/>
          <p:cNvSpPr txBox="1">
            <a:spLocks noGrp="1"/>
          </p:cNvSpPr>
          <p:nvPr>
            <p:ph type="title" idx="2" hasCustomPrompt="1"/>
          </p:nvPr>
        </p:nvSpPr>
        <p:spPr>
          <a:xfrm>
            <a:off x="2579700" y="3513675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6" name="Google Shape;7826;p42"/>
          <p:cNvSpPr txBox="1">
            <a:spLocks noGrp="1"/>
          </p:cNvSpPr>
          <p:nvPr>
            <p:ph type="subTitle" idx="3"/>
          </p:nvPr>
        </p:nvSpPr>
        <p:spPr>
          <a:xfrm>
            <a:off x="2286000" y="4248196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27" name="Google Shape;7827;p42"/>
          <p:cNvSpPr txBox="1">
            <a:spLocks noGrp="1"/>
          </p:cNvSpPr>
          <p:nvPr>
            <p:ph type="title" idx="4" hasCustomPrompt="1"/>
          </p:nvPr>
        </p:nvSpPr>
        <p:spPr>
          <a:xfrm>
            <a:off x="2579700" y="476875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8" name="Google Shape;7828;p42"/>
          <p:cNvSpPr txBox="1">
            <a:spLocks noGrp="1"/>
          </p:cNvSpPr>
          <p:nvPr>
            <p:ph type="subTitle" idx="5"/>
          </p:nvPr>
        </p:nvSpPr>
        <p:spPr>
          <a:xfrm>
            <a:off x="2286000" y="1165761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CAPTION_ONLY_2">
    <p:spTree>
      <p:nvGrpSpPr>
        <p:cNvPr id="1" name="Shape 7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8" name="Google Shape;7938;p45"/>
          <p:cNvGrpSpPr/>
          <p:nvPr/>
        </p:nvGrpSpPr>
        <p:grpSpPr>
          <a:xfrm>
            <a:off x="4600023" y="98419"/>
            <a:ext cx="4485187" cy="4946659"/>
            <a:chOff x="4600023" y="98419"/>
            <a:chExt cx="4485187" cy="4946659"/>
          </a:xfrm>
        </p:grpSpPr>
        <p:sp>
          <p:nvSpPr>
            <p:cNvPr id="7939" name="Google Shape;7939;p4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4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4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4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4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4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4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4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4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4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4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4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4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4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4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4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4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4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45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4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4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45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45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45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45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45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45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45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45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45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45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45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45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45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45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45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45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45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45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45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45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45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45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45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45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45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45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45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45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45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45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45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45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45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45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45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45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45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45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45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45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45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45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45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45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45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45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45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45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45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45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45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45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45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45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45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45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45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45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45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45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45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45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45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45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45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45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45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45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45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45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45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45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45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45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45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45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45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45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45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45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45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45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45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45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45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45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45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45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45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45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45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45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45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45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45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45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45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45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45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45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45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45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45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45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45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45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45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45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45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45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45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45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45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45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45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45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45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45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45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45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45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45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45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45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45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45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45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45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45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45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45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45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45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45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45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45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45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45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45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45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45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45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45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45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45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45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45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45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45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45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45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45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45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45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45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45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45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45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45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45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45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45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45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45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45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45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45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45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45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45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45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45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45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45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45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45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45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45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45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45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45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45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45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45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45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45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45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45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45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45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45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45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45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45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45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45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45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45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45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45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45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45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45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45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45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45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45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45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45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45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45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45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45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45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4" name="Google Shape;8174;p45"/>
          <p:cNvSpPr txBox="1">
            <a:spLocks noGrp="1"/>
          </p:cNvSpPr>
          <p:nvPr>
            <p:ph type="body" idx="1"/>
          </p:nvPr>
        </p:nvSpPr>
        <p:spPr>
          <a:xfrm>
            <a:off x="4880525" y="2646500"/>
            <a:ext cx="36429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175" name="Google Shape;8175;p45"/>
          <p:cNvSpPr txBox="1">
            <a:spLocks noGrp="1"/>
          </p:cNvSpPr>
          <p:nvPr>
            <p:ph type="subTitle" idx="2"/>
          </p:nvPr>
        </p:nvSpPr>
        <p:spPr>
          <a:xfrm>
            <a:off x="4168175" y="1796213"/>
            <a:ext cx="4355100" cy="8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6" name="Google Shape;8176;p45"/>
          <p:cNvSpPr/>
          <p:nvPr/>
        </p:nvSpPr>
        <p:spPr>
          <a:xfrm>
            <a:off x="8566547" y="20435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CUSTOM_5_1">
    <p:spTree>
      <p:nvGrpSpPr>
        <p:cNvPr id="1" name="Shape 8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8" name="Google Shape;8178;p46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179" name="Google Shape;8179;p4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4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4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4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4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4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4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4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4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4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4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4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4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4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4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4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4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4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4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4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4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4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4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4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4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4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4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4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4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4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4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46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46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46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46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46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46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46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4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4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4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4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4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4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4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4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4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4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4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4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4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46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46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46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46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46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46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46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6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46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4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4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4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4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4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4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4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4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4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4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4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46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46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46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46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46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46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46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46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46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4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4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4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4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4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4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4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4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4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4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4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46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46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46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46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46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6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46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46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6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4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4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4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4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4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46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6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46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6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6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6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6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46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46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4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4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46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46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6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6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6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6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6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6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6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4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4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4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4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6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6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9" name="Google Shape;8359;p46"/>
          <p:cNvSpPr txBox="1">
            <a:spLocks noGrp="1"/>
          </p:cNvSpPr>
          <p:nvPr>
            <p:ph type="subTitle" idx="1"/>
          </p:nvPr>
        </p:nvSpPr>
        <p:spPr>
          <a:xfrm>
            <a:off x="1111225" y="213317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0" name="Google Shape;8360;p4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1" name="Google Shape;8361;p4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CUSTOM_5_1_1">
    <p:spTree>
      <p:nvGrpSpPr>
        <p:cNvPr id="1" name="Shape 8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Google Shape;8363;p47"/>
          <p:cNvSpPr txBox="1">
            <a:spLocks noGrp="1"/>
          </p:cNvSpPr>
          <p:nvPr>
            <p:ph type="subTitle" idx="1"/>
          </p:nvPr>
        </p:nvSpPr>
        <p:spPr>
          <a:xfrm>
            <a:off x="4572000" y="226592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4" name="Google Shape;8364;p47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5" name="Google Shape;8365;p47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7"/>
          <p:cNvGrpSpPr/>
          <p:nvPr/>
        </p:nvGrpSpPr>
        <p:grpSpPr>
          <a:xfrm>
            <a:off x="58777" y="3603619"/>
            <a:ext cx="9026433" cy="1461087"/>
            <a:chOff x="58777" y="98419"/>
            <a:chExt cx="9026433" cy="1461087"/>
          </a:xfrm>
        </p:grpSpPr>
        <p:sp>
          <p:nvSpPr>
            <p:cNvPr id="8367" name="Google Shape;8367;p47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7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7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7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7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7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7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7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7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7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7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7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7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7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7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7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7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7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7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7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7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7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7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7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7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7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7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7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7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7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7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7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7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7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7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7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7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7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7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7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7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7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7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7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7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7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7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7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7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7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7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7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7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7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7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7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7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7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7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7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7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7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7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7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7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7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7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7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7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7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7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7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7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7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7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7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7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7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7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7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7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7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7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7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7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7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7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7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7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7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7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7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7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7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7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7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7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7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7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7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7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7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7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7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7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7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7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7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7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7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7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7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7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7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7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7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7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7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7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7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7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7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7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7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7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7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7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7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7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7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7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7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7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7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7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7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7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7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7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7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7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7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7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7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7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7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7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7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7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7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7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7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7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7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7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7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7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7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7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7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7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7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7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7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7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7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7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7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7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7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7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7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7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7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7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7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7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7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7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7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7">
  <p:cSld name="CUSTOM_5_2">
    <p:spTree>
      <p:nvGrpSpPr>
        <p:cNvPr id="1" name="Shape 8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8" name="Google Shape;8548;p48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549" name="Google Shape;8549;p48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8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8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8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8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8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8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8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8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8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8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8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8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8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8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8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8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8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8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8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8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8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8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8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8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8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8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8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8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8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8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8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8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8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8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8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8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8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8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8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8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8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8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8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8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8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8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8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8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8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8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8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8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8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8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8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8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8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8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8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8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8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8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8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8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8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8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8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8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8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8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8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8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8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8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8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8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8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8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8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8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8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8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8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8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8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8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8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8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8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8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8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8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8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8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8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8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8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8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8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8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8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8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8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8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8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8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8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8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8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8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8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8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8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8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8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8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8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8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8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8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8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8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8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8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8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8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8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8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8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8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8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8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8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8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8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8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8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8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8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8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8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8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8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8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8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8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8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8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8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8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8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8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8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8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8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8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8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8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8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8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8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8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8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8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8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8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8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8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8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8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8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8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8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8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8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8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8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8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8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9" name="Google Shape;8729;p48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30" name="Google Shape;8730;p48"/>
          <p:cNvSpPr txBox="1">
            <a:spLocks noGrp="1"/>
          </p:cNvSpPr>
          <p:nvPr>
            <p:ph type="subTitle" idx="1"/>
          </p:nvPr>
        </p:nvSpPr>
        <p:spPr>
          <a:xfrm>
            <a:off x="1520100" y="218327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1" name="Google Shape;8731;p48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8">
  <p:cSld name="ONE_COLUMN_TEXT_3">
    <p:spTree>
      <p:nvGrpSpPr>
        <p:cNvPr id="1" name="Shape 8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3" name="Google Shape;8733;p49"/>
          <p:cNvSpPr txBox="1">
            <a:spLocks noGrp="1"/>
          </p:cNvSpPr>
          <p:nvPr>
            <p:ph type="body" idx="1"/>
          </p:nvPr>
        </p:nvSpPr>
        <p:spPr>
          <a:xfrm>
            <a:off x="4572000" y="2545746"/>
            <a:ext cx="38745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34" name="Google Shape;8734;p49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35" name="Google Shape;8735;p49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6" name="Google Shape;8736;p49"/>
          <p:cNvGrpSpPr/>
          <p:nvPr/>
        </p:nvGrpSpPr>
        <p:grpSpPr>
          <a:xfrm>
            <a:off x="58777" y="3619294"/>
            <a:ext cx="9026433" cy="1461087"/>
            <a:chOff x="58777" y="98419"/>
            <a:chExt cx="9026433" cy="1461087"/>
          </a:xfrm>
        </p:grpSpPr>
        <p:sp>
          <p:nvSpPr>
            <p:cNvPr id="8737" name="Google Shape;8737;p49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9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9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9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9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9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9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9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9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9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9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9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9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9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9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9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9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9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9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9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9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9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9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9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9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9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9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9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9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9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9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9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9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9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9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9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9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9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9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9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9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9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9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9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9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9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9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9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9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9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9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9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9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9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9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9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9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9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9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9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9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9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9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9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9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9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9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9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9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9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9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9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9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9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9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9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9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9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9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9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9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9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9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9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9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9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9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9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9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9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9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9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9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9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9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9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9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9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9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9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9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9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9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9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9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9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9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9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9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9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9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9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9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9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9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9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9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9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9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9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9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9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9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9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9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9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9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9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9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9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9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9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9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9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9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9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9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9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9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9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9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9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9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9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9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9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9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9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9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9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9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9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9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9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9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9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9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9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9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9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9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9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9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9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9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9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9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9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9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9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9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9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9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9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9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9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9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9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9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9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6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1020" name="Google Shape;1020;p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9">
  <p:cSld name="TITLE_AND_BODY_5">
    <p:spTree>
      <p:nvGrpSpPr>
        <p:cNvPr id="1" name="Shape 8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8" name="Google Shape;8918;p50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919" name="Google Shape;8919;p5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0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0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0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0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0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0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0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0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0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0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0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0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0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0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0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0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0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0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0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0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0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0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0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0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0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0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0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0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0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0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0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0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0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0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0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0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0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0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0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0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0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0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0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0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0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0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0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0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0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0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0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0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0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0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0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0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0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0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0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0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0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0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0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0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0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0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0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0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0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0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0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0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0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0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0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0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0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0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0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0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0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0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0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0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0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0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0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0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0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0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0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0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0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0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0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9" name="Google Shape;9099;p5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00" name="Google Shape;9100;p5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1" name="Google Shape;9101;p50"/>
          <p:cNvSpPr txBox="1">
            <a:spLocks noGrp="1"/>
          </p:cNvSpPr>
          <p:nvPr>
            <p:ph type="body" idx="1"/>
          </p:nvPr>
        </p:nvSpPr>
        <p:spPr>
          <a:xfrm>
            <a:off x="1825650" y="1604680"/>
            <a:ext cx="5492700" cy="2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ONE_COLUMN_TEXT_2_1">
    <p:spTree>
      <p:nvGrpSpPr>
        <p:cNvPr id="1" name="Shape 9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3" name="Google Shape;9603;p52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9604" name="Google Shape;9604;p52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52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52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52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52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52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52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52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52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52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52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52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52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52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52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52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52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52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52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52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52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52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52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52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52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52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52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52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52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52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52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52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52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52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52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52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52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52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52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52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52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52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52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52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52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52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52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52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52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52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52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52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52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52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52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52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52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52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52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52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52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52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52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52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52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52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52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52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52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52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52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52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52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52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52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52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52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52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52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52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52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52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52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52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52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52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52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52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52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52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52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52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52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52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52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52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52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52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52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52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52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52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52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52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52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52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52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52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52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52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52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52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52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52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52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52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52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52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52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52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52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52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52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52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52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52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52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52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52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52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52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52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52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52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52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52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52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52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52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52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52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52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52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52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52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52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52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52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52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52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52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52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52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52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52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52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52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52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52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52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52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52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52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52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52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52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52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52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52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52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52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52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52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52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52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52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52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52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52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52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52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52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52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52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52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52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52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52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52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52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52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52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52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52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52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52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52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52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52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52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52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52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52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52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52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52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52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52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52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52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52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52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52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52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52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52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52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52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52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52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52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52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52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52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52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52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52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52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52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52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52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52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52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52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52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52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52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52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52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52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52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52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52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52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52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52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52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52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52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52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52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52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52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52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52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52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52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52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52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52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52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52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52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52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52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52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52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52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52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52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52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52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52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52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52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52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52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52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52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52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52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52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52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52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52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52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52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52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52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52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52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52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52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52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52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52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52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52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52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52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52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52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52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52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52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52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52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52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52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52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52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52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52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52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52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52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52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52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52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52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52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52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52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52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52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52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52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52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52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52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52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52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52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52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52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52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52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52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52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52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52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52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52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52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52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52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52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52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52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52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52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52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52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52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52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52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52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52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52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52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52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52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52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52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52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52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52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52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52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52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52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52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52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52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52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52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52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52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52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52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52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52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52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52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52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52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52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52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52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52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52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52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52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52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52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52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52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52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52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52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52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52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52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52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52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52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52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52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52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52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52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52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52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52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52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52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52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52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52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52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52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52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52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52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52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52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52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52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52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52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52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52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52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52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52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52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52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52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52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52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52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52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52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52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52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52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52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52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52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52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52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52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52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52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52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52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52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52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52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52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52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52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52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52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52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52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52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52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52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52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52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52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52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52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52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52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52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52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52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52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52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52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52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52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52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52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52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52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52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52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52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52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52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52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52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ONE_COLUMN_TEXT_2_1_1">
    <p:spTree>
      <p:nvGrpSpPr>
        <p:cNvPr id="1" name="Shape 10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0" name="Google Shape;10100;p53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0101" name="Google Shape;10101;p53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53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53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53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53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53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53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53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53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53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53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53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53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53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53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53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53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53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53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53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53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53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53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53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53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53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53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53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53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53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53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53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53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53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53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53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53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53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53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53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53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53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53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53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53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53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53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53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53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53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53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53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53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53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53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53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53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53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53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53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53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53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53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53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53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53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53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53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53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53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53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53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53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53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53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53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53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53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53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53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53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53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53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53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53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53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53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53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53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53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53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53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53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53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53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53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53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53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53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53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53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53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53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53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53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53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53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53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53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53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53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53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53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53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53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53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53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53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53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53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53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53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53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53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53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53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53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53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53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53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53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53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53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53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53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53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53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53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53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53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53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53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53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53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53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53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53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53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53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53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53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53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53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53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53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53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53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53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53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53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53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53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53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53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53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53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53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53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53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53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53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53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53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53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53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53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53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53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53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53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53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53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53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53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53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53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53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53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53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53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53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53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53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53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53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53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53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53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53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53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53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53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53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53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53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53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53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53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53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53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53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53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53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53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53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53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53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53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53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53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53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53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53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53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53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53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53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53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53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53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53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53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53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53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53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53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53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53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53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53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53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53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53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53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53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53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53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53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53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53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53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53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53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53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53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53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53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53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53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53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53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53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53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53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53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53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53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53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53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53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53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53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53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53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53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53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53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53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53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53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53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53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53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53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53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53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53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53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53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53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53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53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53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53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53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53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53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53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53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53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53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53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53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53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53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53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53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53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53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53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53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53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53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53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53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53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53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53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53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53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53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53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53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53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53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53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53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53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53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53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53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53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53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53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53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53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53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53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53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53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53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53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53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53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53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53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53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53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53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53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53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53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53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53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53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53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53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53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53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53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53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53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53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53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53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53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53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53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53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53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53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53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53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53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53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53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53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53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53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53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53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53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53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53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53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53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53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53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53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53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53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53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53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53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53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53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53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53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53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53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53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53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53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53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53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53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53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53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53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53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53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53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53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53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53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53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53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53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53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53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53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53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53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53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53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53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53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53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53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53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53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53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53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53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53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53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53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53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53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53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53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53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53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53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53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53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53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53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53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53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53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53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53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53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53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53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53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53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53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53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53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53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53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53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53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53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53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53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53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53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53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53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53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53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53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53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53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53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53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53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53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53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53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53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53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53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53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53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53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53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53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53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53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53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53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8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444" name="Google Shape;1444;p8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8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8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8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9" name="Google Shape;1939;p8"/>
          <p:cNvSpPr txBox="1">
            <a:spLocks noGrp="1"/>
          </p:cNvSpPr>
          <p:nvPr>
            <p:ph type="title"/>
          </p:nvPr>
        </p:nvSpPr>
        <p:spPr>
          <a:xfrm>
            <a:off x="1584000" y="682800"/>
            <a:ext cx="5976000" cy="3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40" name="Google Shape;1940;p8"/>
          <p:cNvSpPr/>
          <p:nvPr/>
        </p:nvSpPr>
        <p:spPr>
          <a:xfrm>
            <a:off x="0" y="1075800"/>
            <a:ext cx="9144000" cy="29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2">
  <p:cSld name="TITLE_AND_BODY_1_1_2"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3" name="Google Shape;2623;p14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2624" name="Google Shape;2624;p14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4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4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4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4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4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4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4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4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4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4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4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4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4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4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4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4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4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4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4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4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4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4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4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4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4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4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4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4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4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4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4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4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4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4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4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4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4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4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2" name="Google Shape;2822;p14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3" name="Google Shape;2823;p14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62093" y="1221402"/>
            <a:ext cx="647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4" name="Google Shape;2824;p14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762100" y="1550125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25" name="Google Shape;2825;p14"/>
          <p:cNvSpPr txBox="1">
            <a:spLocks noGrp="1"/>
          </p:cNvSpPr>
          <p:nvPr>
            <p:ph type="subTitle" idx="1"/>
          </p:nvPr>
        </p:nvSpPr>
        <p:spPr>
          <a:xfrm>
            <a:off x="762099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6" name="Google Shape;2826;p14">
            <a:hlinkClick r:id="" action="ppaction://noaction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3761962" y="1223502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7" name="Google Shape;2827;p14"/>
          <p:cNvSpPr txBox="1">
            <a:spLocks noGrp="1"/>
          </p:cNvSpPr>
          <p:nvPr>
            <p:ph type="title" idx="5"/>
          </p:nvPr>
        </p:nvSpPr>
        <p:spPr>
          <a:xfrm>
            <a:off x="3761962" y="1550127"/>
            <a:ext cx="23292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28" name="Google Shape;282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761962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9" name="Google Shape;2829;p14">
            <a:hlinkClick r:id="" action="ppaction://noaction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762093" y="2914370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0" name="Google Shape;2830;p14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762100" y="3241950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1" name="Google Shape;2831;p14"/>
          <p:cNvSpPr txBox="1">
            <a:spLocks noGrp="1"/>
          </p:cNvSpPr>
          <p:nvPr>
            <p:ph type="subTitle" idx="9"/>
          </p:nvPr>
        </p:nvSpPr>
        <p:spPr>
          <a:xfrm>
            <a:off x="762099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2" name="Google Shape;283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761959" y="2914391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3" name="Google Shape;2833;p14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3761949" y="3241950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4" name="Google Shape;2834;p14"/>
          <p:cNvSpPr txBox="1">
            <a:spLocks noGrp="1"/>
          </p:cNvSpPr>
          <p:nvPr>
            <p:ph type="subTitle" idx="15"/>
          </p:nvPr>
        </p:nvSpPr>
        <p:spPr>
          <a:xfrm>
            <a:off x="3761962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5" name="Google Shape;2835;p14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4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6759594" y="1223502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14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6757028" y="1550125"/>
            <a:ext cx="1673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8" name="Google Shape;2838;p14"/>
          <p:cNvSpPr txBox="1">
            <a:spLocks noGrp="1"/>
          </p:cNvSpPr>
          <p:nvPr>
            <p:ph type="subTitle" idx="18"/>
          </p:nvPr>
        </p:nvSpPr>
        <p:spPr>
          <a:xfrm>
            <a:off x="6757025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9" name="Google Shape;2839;p14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6759594" y="2914391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0" name="Google Shape;2840;p14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6757025" y="3241950"/>
            <a:ext cx="1673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41" name="Google Shape;2841;p14"/>
          <p:cNvSpPr txBox="1">
            <a:spLocks noGrp="1"/>
          </p:cNvSpPr>
          <p:nvPr>
            <p:ph type="subTitle" idx="21"/>
          </p:nvPr>
        </p:nvSpPr>
        <p:spPr>
          <a:xfrm>
            <a:off x="6757025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"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2843;p15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2844" name="Google Shape;2844;p15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5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5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5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5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5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5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5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5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5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5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5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5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5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5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5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5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5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5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5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5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5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5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5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5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5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5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5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5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5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5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5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5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5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5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5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5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5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5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5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5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5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5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5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5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5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5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5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5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5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5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5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5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5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5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5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5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5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5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5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5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5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5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5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5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5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5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5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5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5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5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5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5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5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5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5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5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5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5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5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5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5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5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5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5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5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5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5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5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5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5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5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5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5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5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5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5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5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5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5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5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5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5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5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5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5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5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5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5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5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5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5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5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5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5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5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5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5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5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5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5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5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5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5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5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5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5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5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5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5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5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5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5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5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5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5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5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5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5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5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5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5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5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5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5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5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5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5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5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5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5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5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5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5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5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5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5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5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5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5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5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5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5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5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5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5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5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5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5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5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5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5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5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5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5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5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5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5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5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5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5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5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5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5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5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5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5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5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5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5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5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5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5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5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5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5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5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5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5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5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5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5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5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5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5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5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5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5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5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5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5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5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5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5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5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5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5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5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5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5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5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5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5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5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5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5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5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5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5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5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5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5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5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5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5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5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5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5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5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5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5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9" name="Google Shape;3339;p15"/>
          <p:cNvSpPr/>
          <p:nvPr/>
        </p:nvSpPr>
        <p:spPr>
          <a:xfrm>
            <a:off x="0" y="1009725"/>
            <a:ext cx="9144000" cy="31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5"/>
          <p:cNvSpPr txBox="1">
            <a:spLocks noGrp="1"/>
          </p:cNvSpPr>
          <p:nvPr>
            <p:ph type="title"/>
          </p:nvPr>
        </p:nvSpPr>
        <p:spPr>
          <a:xfrm>
            <a:off x="3046950" y="2103425"/>
            <a:ext cx="4953600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1" name="Google Shape;3341;p15"/>
          <p:cNvSpPr txBox="1">
            <a:spLocks noGrp="1"/>
          </p:cNvSpPr>
          <p:nvPr>
            <p:ph type="subTitle" idx="1"/>
          </p:nvPr>
        </p:nvSpPr>
        <p:spPr>
          <a:xfrm>
            <a:off x="3046946" y="2690975"/>
            <a:ext cx="4578300" cy="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42" name="Google Shape;3342;p15"/>
          <p:cNvSpPr txBox="1">
            <a:spLocks noGrp="1"/>
          </p:cNvSpPr>
          <p:nvPr>
            <p:ph type="title" idx="2" hasCustomPrompt="1"/>
          </p:nvPr>
        </p:nvSpPr>
        <p:spPr>
          <a:xfrm>
            <a:off x="1518754" y="2122025"/>
            <a:ext cx="1577700" cy="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_1_4"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6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3345" name="Google Shape;3345;p1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6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6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6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6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6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6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6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6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6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6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6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6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6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6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6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6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6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6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6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6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6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6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6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6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6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6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6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6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6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6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6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6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6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6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6"/>
            <p:cNvSpPr/>
            <p:nvPr/>
          </p:nvSpPr>
          <p:spPr>
            <a:xfrm>
              <a:off x="1114516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6"/>
            <p:cNvSpPr/>
            <p:nvPr/>
          </p:nvSpPr>
          <p:spPr>
            <a:xfrm>
              <a:off x="1083390" y="2147999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6"/>
            <p:cNvSpPr/>
            <p:nvPr/>
          </p:nvSpPr>
          <p:spPr>
            <a:xfrm>
              <a:off x="1145609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6"/>
            <p:cNvSpPr/>
            <p:nvPr/>
          </p:nvSpPr>
          <p:spPr>
            <a:xfrm>
              <a:off x="1213893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6"/>
            <p:cNvSpPr/>
            <p:nvPr/>
          </p:nvSpPr>
          <p:spPr>
            <a:xfrm>
              <a:off x="1158286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6"/>
            <p:cNvSpPr/>
            <p:nvPr/>
          </p:nvSpPr>
          <p:spPr>
            <a:xfrm>
              <a:off x="1227892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6"/>
            <p:cNvSpPr/>
            <p:nvPr/>
          </p:nvSpPr>
          <p:spPr>
            <a:xfrm>
              <a:off x="1171736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6"/>
            <p:cNvSpPr/>
            <p:nvPr/>
          </p:nvSpPr>
          <p:spPr>
            <a:xfrm>
              <a:off x="1240729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6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6"/>
            <p:cNvSpPr/>
            <p:nvPr/>
          </p:nvSpPr>
          <p:spPr>
            <a:xfrm>
              <a:off x="1083390" y="3172611"/>
              <a:ext cx="349902" cy="436507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6"/>
            <p:cNvSpPr/>
            <p:nvPr/>
          </p:nvSpPr>
          <p:spPr>
            <a:xfrm>
              <a:off x="1145609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6"/>
            <p:cNvSpPr/>
            <p:nvPr/>
          </p:nvSpPr>
          <p:spPr>
            <a:xfrm>
              <a:off x="1213345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6"/>
            <p:cNvSpPr/>
            <p:nvPr/>
          </p:nvSpPr>
          <p:spPr>
            <a:xfrm>
              <a:off x="1158286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6"/>
            <p:cNvSpPr/>
            <p:nvPr/>
          </p:nvSpPr>
          <p:spPr>
            <a:xfrm>
              <a:off x="1227795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6"/>
            <p:cNvSpPr/>
            <p:nvPr/>
          </p:nvSpPr>
          <p:spPr>
            <a:xfrm>
              <a:off x="1171736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6"/>
            <p:cNvSpPr/>
            <p:nvPr/>
          </p:nvSpPr>
          <p:spPr>
            <a:xfrm>
              <a:off x="1241342" y="3458874"/>
              <a:ext cx="121440" cy="43512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6"/>
            <p:cNvSpPr/>
            <p:nvPr/>
          </p:nvSpPr>
          <p:spPr>
            <a:xfrm>
              <a:off x="1114516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6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6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6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6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6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6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6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6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6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6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6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6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6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6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6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6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6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6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6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6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6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6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6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6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6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6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6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6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6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6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6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6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6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6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6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6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6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6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6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6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6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6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6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0" name="Google Shape;3510;p16"/>
          <p:cNvSpPr txBox="1">
            <a:spLocks noGrp="1"/>
          </p:cNvSpPr>
          <p:nvPr>
            <p:ph type="title" hasCustomPrompt="1"/>
          </p:nvPr>
        </p:nvSpPr>
        <p:spPr>
          <a:xfrm>
            <a:off x="729450" y="3156630"/>
            <a:ext cx="7685100" cy="1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DE"/>
              </a:buClr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11" name="Google Shape;3511;p16"/>
          <p:cNvSpPr txBox="1">
            <a:spLocks noGrp="1"/>
          </p:cNvSpPr>
          <p:nvPr>
            <p:ph type="subTitle" idx="1"/>
          </p:nvPr>
        </p:nvSpPr>
        <p:spPr>
          <a:xfrm>
            <a:off x="738925" y="4274874"/>
            <a:ext cx="76851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 1">
  <p:cSld name="CAPTION_ONLY_3"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17"/>
          <p:cNvSpPr txBox="1">
            <a:spLocks noGrp="1"/>
          </p:cNvSpPr>
          <p:nvPr>
            <p:ph type="title"/>
          </p:nvPr>
        </p:nvSpPr>
        <p:spPr>
          <a:xfrm>
            <a:off x="1719625" y="4018326"/>
            <a:ext cx="67110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985C4">
            <a:alpha val="25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9" r:id="rId19"/>
    <p:sldLayoutId id="2147483680" r:id="rId20"/>
    <p:sldLayoutId id="2147483681" r:id="rId21"/>
    <p:sldLayoutId id="2147483682" r:id="rId22"/>
    <p:sldLayoutId id="2147483686" r:id="rId23"/>
    <p:sldLayoutId id="2147483688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8" r:id="rId31"/>
    <p:sldLayoutId id="214748369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>
          <p15:clr>
            <a:srgbClr val="EA4335"/>
          </p15:clr>
        </p15:guide>
        <p15:guide id="6" orient="horz">
          <p15:clr>
            <a:srgbClr val="EA4335"/>
          </p15:clr>
        </p15:guide>
        <p15:guide id="7" pos="5760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pos="2880">
          <p15:clr>
            <a:srgbClr val="EA4335"/>
          </p15:clr>
        </p15:guide>
        <p15:guide id="10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/>
        </a:solidFill>
        <a:effectLst/>
      </p:bgPr>
    </p:bg>
    <p:spTree>
      <p:nvGrpSpPr>
        <p:cNvPr id="1" name="Shape 10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4" name="Google Shape;10604;p56"/>
          <p:cNvSpPr txBox="1">
            <a:spLocks noGrp="1"/>
          </p:cNvSpPr>
          <p:nvPr>
            <p:ph type="ctrTitle"/>
          </p:nvPr>
        </p:nvSpPr>
        <p:spPr>
          <a:xfrm>
            <a:off x="363743" y="1773188"/>
            <a:ext cx="8416413" cy="644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  <a:endParaRPr sz="2500"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9" name="Google Shape;10609;p56"/>
          <p:cNvSpPr/>
          <p:nvPr/>
        </p:nvSpPr>
        <p:spPr>
          <a:xfrm>
            <a:off x="-50" y="4958850"/>
            <a:ext cx="9144000" cy="1848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10" name="Google Shape;10610;p56"/>
          <p:cNvSpPr/>
          <p:nvPr/>
        </p:nvSpPr>
        <p:spPr>
          <a:xfrm>
            <a:off x="-50" y="4868334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604;p56">
            <a:extLst>
              <a:ext uri="{FF2B5EF4-FFF2-40B4-BE49-F238E27FC236}">
                <a16:creationId xmlns:a16="http://schemas.microsoft.com/office/drawing/2014/main" id="{9EC51636-C77E-4266-81C5-35A0E0C1FC4C}"/>
              </a:ext>
            </a:extLst>
          </p:cNvPr>
          <p:cNvSpPr txBox="1">
            <a:spLocks/>
          </p:cNvSpPr>
          <p:nvPr/>
        </p:nvSpPr>
        <p:spPr>
          <a:xfrm>
            <a:off x="363743" y="3216032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6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¹Autor; ²Coautor; ³Coautor...</a:t>
            </a:r>
          </a:p>
        </p:txBody>
      </p:sp>
      <p:sp>
        <p:nvSpPr>
          <p:cNvPr id="14" name="Google Shape;10604;p56">
            <a:extLst>
              <a:ext uri="{FF2B5EF4-FFF2-40B4-BE49-F238E27FC236}">
                <a16:creationId xmlns:a16="http://schemas.microsoft.com/office/drawing/2014/main" id="{9205F392-66CF-485D-AB1F-9F41B4525EBB}"/>
              </a:ext>
            </a:extLst>
          </p:cNvPr>
          <p:cNvSpPr txBox="1">
            <a:spLocks/>
          </p:cNvSpPr>
          <p:nvPr/>
        </p:nvSpPr>
        <p:spPr>
          <a:xfrm>
            <a:off x="363743" y="3698476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1500" b="0" i="0" u="none" dirty="0">
                <a:solidFill>
                  <a:srgbClr val="355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Coautor; ³Instituição Coautor...</a:t>
            </a:r>
            <a:endParaRPr lang="pt-BR" sz="1500" dirty="0">
              <a:solidFill>
                <a:srgbClr val="35541E"/>
              </a:solidFill>
            </a:endParaRPr>
          </a:p>
        </p:txBody>
      </p:sp>
      <p:sp>
        <p:nvSpPr>
          <p:cNvPr id="15" name="Google Shape;10604;p56">
            <a:extLst>
              <a:ext uri="{FF2B5EF4-FFF2-40B4-BE49-F238E27FC236}">
                <a16:creationId xmlns:a16="http://schemas.microsoft.com/office/drawing/2014/main" id="{2C8EFD90-D2FF-4105-ADA6-4EA47D618CDC}"/>
              </a:ext>
            </a:extLst>
          </p:cNvPr>
          <p:cNvSpPr txBox="1">
            <a:spLocks/>
          </p:cNvSpPr>
          <p:nvPr/>
        </p:nvSpPr>
        <p:spPr>
          <a:xfrm>
            <a:off x="363742" y="4630751"/>
            <a:ext cx="8416413" cy="2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5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Cidade, estado</a:t>
            </a:r>
          </a:p>
          <a:p>
            <a:r>
              <a:rPr lang="pt-BR" sz="15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A0E5ED-EB82-4124-91C6-8485A815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764" y="6972"/>
            <a:ext cx="3086372" cy="15146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4D21EF-3F22-4867-A73E-02C328FF8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85" t="45946" r="24568" b="48042"/>
          <a:stretch/>
        </p:blipFill>
        <p:spPr>
          <a:xfrm>
            <a:off x="410564" y="720747"/>
            <a:ext cx="2595717" cy="1747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4BA6812-01A6-4008-9323-6C7AC64DF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85" t="45946" r="24568" b="48042"/>
          <a:stretch/>
        </p:blipFill>
        <p:spPr>
          <a:xfrm rot="10800000">
            <a:off x="6115136" y="774664"/>
            <a:ext cx="2595717" cy="174717"/>
          </a:xfrm>
          <a:prstGeom prst="rect">
            <a:avLst/>
          </a:prstGeom>
        </p:spPr>
      </p:pic>
      <p:sp>
        <p:nvSpPr>
          <p:cNvPr id="12" name="Google Shape;10604;p56">
            <a:extLst>
              <a:ext uri="{FF2B5EF4-FFF2-40B4-BE49-F238E27FC236}">
                <a16:creationId xmlns:a16="http://schemas.microsoft.com/office/drawing/2014/main" id="{BE6EC8D5-6C4B-4372-BC0E-0BA8A142EBEA}"/>
              </a:ext>
            </a:extLst>
          </p:cNvPr>
          <p:cNvSpPr txBox="1">
            <a:spLocks/>
          </p:cNvSpPr>
          <p:nvPr/>
        </p:nvSpPr>
        <p:spPr>
          <a:xfrm>
            <a:off x="363742" y="2669344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1700" dirty="0" err="1">
                <a:solidFill>
                  <a:srgbClr val="35541E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1700" dirty="0">
                <a:solidFill>
                  <a:srgbClr val="35541E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35541E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1700" dirty="0">
                <a:solidFill>
                  <a:srgbClr val="35541E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lang="en-US" sz="1700" dirty="0">
              <a:solidFill>
                <a:srgbClr val="35541E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8F80F6-6B43-4341-AEFF-D7FE34B433AB}"/>
              </a:ext>
            </a:extLst>
          </p:cNvPr>
          <p:cNvSpPr txBox="1"/>
          <p:nvPr/>
        </p:nvSpPr>
        <p:spPr>
          <a:xfrm>
            <a:off x="6410632" y="949382"/>
            <a:ext cx="2113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inserção do logotipo ou brasão da instituição do 1º autor (autor principal). </a:t>
            </a:r>
            <a:r>
              <a:rPr lang="pt-B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 opcional</a:t>
            </a:r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opte por não acrescentar, excluir esta caixa de texto</a:t>
            </a:r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 visão geral sobre o assunto, indicando a relevância da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o propósito do estudo, iniciando com o verbo no infinitivo.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 os resultados alcançados com o estudo, correlacionando com a literatura vigente, podendo utilizar citação de autores.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as respostas ao objetivo da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as limitações do estudo? Suas contribuições para a literatura?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288">
            <a:alpha val="25000"/>
          </a:srgbClr>
        </a:solidFill>
        <a:effectLst/>
      </p:bgPr>
    </p:bg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0500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dirty="0">
              <a:solidFill>
                <a:srgbClr val="355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35541E"/>
          </a:solidFill>
          <a:ln>
            <a:solidFill>
              <a:srgbClr val="3554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54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Apresente, ao menos, três referências utilizadas para construção do estudo. As referências devem ser confeccionadas seguindo o padrão da ABNT (NBR 6023).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@CONCS2022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55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174464-AFBB-4C38-876D-67A608A2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6" y="50127"/>
            <a:ext cx="841800" cy="841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2D4159-F623-4D58-932C-96591E4AE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0609" r="13340" b="8167"/>
          <a:stretch/>
        </p:blipFill>
        <p:spPr>
          <a:xfrm>
            <a:off x="130354" y="44694"/>
            <a:ext cx="792272" cy="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4676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 Medical Center XL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5CCB0"/>
      </a:accent1>
      <a:accent2>
        <a:srgbClr val="F6BC9F"/>
      </a:accent2>
      <a:accent3>
        <a:srgbClr val="78909C"/>
      </a:accent3>
      <a:accent4>
        <a:srgbClr val="55666E"/>
      </a:accent4>
      <a:accent5>
        <a:srgbClr val="D7916E"/>
      </a:accent5>
      <a:accent6>
        <a:srgbClr val="1AA18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257</Words>
  <Application>Microsoft Office PowerPoint</Application>
  <PresentationFormat>Apresentação na tela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Work Sans</vt:lpstr>
      <vt:lpstr>Hind Siliguri</vt:lpstr>
      <vt:lpstr>Times New Roman</vt:lpstr>
      <vt:lpstr>Muli</vt:lpstr>
      <vt:lpstr>Open Sans ExtraBold</vt:lpstr>
      <vt:lpstr>Open Sans</vt:lpstr>
      <vt:lpstr>Community Medical Center XL by Slidesgo</vt:lpstr>
      <vt:lpstr>TÍTULO DO TRABALHO</vt:lpstr>
      <vt:lpstr>INTRODUÇÃO</vt:lpstr>
      <vt:lpstr>OBJETIVO</vt:lpstr>
      <vt:lpstr>MÉTODOS</vt:lpstr>
      <vt:lpstr>RESULTADOS E DISCUSSÃO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Usuário</cp:lastModifiedBy>
  <cp:revision>10</cp:revision>
  <dcterms:modified xsi:type="dcterms:W3CDTF">2022-03-18T19:49:35Z</dcterms:modified>
</cp:coreProperties>
</file>