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6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6F5BD-4D85-EC7C-873E-FFA70C217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0FE315-AA8E-CA4F-FD52-8E5837E51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C73B0A-28F5-70B5-3020-8AA10F4BA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C0DF-9B56-49E7-A38E-A7B947B47275}" type="datetimeFigureOut">
              <a:rPr lang="pt-BR" smtClean="0"/>
              <a:t>04/09/2022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E2F74F-604D-7F54-471E-00AE31A45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CA9D3F-C029-35C2-E760-B416D5C5C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DF91-2230-4BCC-82A7-4E53F84704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92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466669-65FD-A61B-9CEC-6D9A5013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5349568-0B2A-97BE-B054-F54272ED7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D427B6-3625-5E02-6431-487A4C85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C0DF-9B56-49E7-A38E-A7B947B47275}" type="datetimeFigureOut">
              <a:rPr lang="pt-BR" smtClean="0"/>
              <a:t>04/09/2022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0D0CDF-A91F-EFD2-161C-441AAE380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F5D67D-414D-095F-CE36-1FFB29D13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DF91-2230-4BCC-82A7-4E53F84704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759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528CAD0-D394-C05D-080B-16FCB27FA1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35C01CA-5B7D-74AC-4836-E2806255B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EDB84E-206B-20DF-81B5-66A93CC76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C0DF-9B56-49E7-A38E-A7B947B47275}" type="datetimeFigureOut">
              <a:rPr lang="pt-BR" smtClean="0"/>
              <a:t>04/09/2022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A20EF7-7B68-ED9D-47D2-510FB643B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F642C2-6D43-E334-2C3C-F864F1B3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DF91-2230-4BCC-82A7-4E53F84704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33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252D5A-49DD-6AF3-8D34-9AC1C03AC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8AFBFD-67C5-D89B-722A-0065BB053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BAC092-FED6-070C-42FB-5FABEEF01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C0DF-9B56-49E7-A38E-A7B947B47275}" type="datetimeFigureOut">
              <a:rPr lang="pt-BR" smtClean="0"/>
              <a:t>04/09/2022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5A3761-5F25-8A67-E3DF-03732AF0B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ADB633-925E-A488-3177-1F4B6203E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DF91-2230-4BCC-82A7-4E53F84704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62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707273-ED1E-93AA-06E8-5FF91CF9D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71F6EF-720D-EBE7-2BE0-8557D52CB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B6B686-408C-94EF-0C0F-27E9F34C9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C0DF-9B56-49E7-A38E-A7B947B47275}" type="datetimeFigureOut">
              <a:rPr lang="pt-BR" smtClean="0"/>
              <a:t>04/09/2022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65044F-7D46-C5CC-7200-3861A30F2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B07864-A459-DE9B-338C-6AD2E3F3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DF91-2230-4BCC-82A7-4E53F84704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499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C9E83E-3CD2-3139-7160-BCEE9BB01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20C0FA-86B8-688F-EFC4-4B4902936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668D6DC-FF87-3ADE-DC53-76333238D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A3D3A3-1CEE-355B-3ABE-B0B151163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C0DF-9B56-49E7-A38E-A7B947B47275}" type="datetimeFigureOut">
              <a:rPr lang="pt-BR" smtClean="0"/>
              <a:t>04/09/2022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370CEC-DB01-3CE2-3676-383A4BE1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18B13FE-8D86-576D-79E2-FC6ACB33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DF91-2230-4BCC-82A7-4E53F84704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169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2F071-4833-725A-1FFF-ECBE575F4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889B9F4-C155-B3C4-D67D-EBDA0334A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DAFB721-E972-1C9A-8B86-E7549C844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66CE503-02ED-C41C-7D75-295337201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1712179-EFB4-8046-BB82-902607608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5A87E8E-132B-8DC0-BBE5-ECC622732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C0DF-9B56-49E7-A38E-A7B947B47275}" type="datetimeFigureOut">
              <a:rPr lang="pt-BR" smtClean="0"/>
              <a:t>04/09/2022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D6EC704-4C3A-C901-99D2-CD1DBCDF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872F9AB-DF7A-3BD5-EAA2-855FE3A5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DF91-2230-4BCC-82A7-4E53F84704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67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4991BC-8020-5399-3619-E65CFB072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FAE8E2E-73C3-A749-BC09-6CB35343B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C0DF-9B56-49E7-A38E-A7B947B47275}" type="datetimeFigureOut">
              <a:rPr lang="pt-BR" smtClean="0"/>
              <a:t>04/09/2022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0E737CF-D1A8-FD0B-222E-C65FF590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86A563D-5748-3DFB-E0ED-BB75DFFF6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DF91-2230-4BCC-82A7-4E53F84704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688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C61A764-C138-018A-8806-CB3608F98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C0DF-9B56-49E7-A38E-A7B947B47275}" type="datetimeFigureOut">
              <a:rPr lang="pt-BR" smtClean="0"/>
              <a:t>04/09/2022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29856CF-05E6-344A-2022-8060664B1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4EB239A-3513-E679-AC2A-88D9B642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DF91-2230-4BCC-82A7-4E53F84704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39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BB3112-21AC-45F4-38A2-E2A6CDB09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BE40D9-7EB0-A715-4C8F-55B29F7E6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3B8680D-B214-4E38-41C7-7FFA0944D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B718389-345F-2E6A-A10B-DE4162A9E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C0DF-9B56-49E7-A38E-A7B947B47275}" type="datetimeFigureOut">
              <a:rPr lang="pt-BR" smtClean="0"/>
              <a:t>04/09/2022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02CE0E-8EBB-EFDA-06C2-F3A297F00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B5A905-1C6A-2944-D6AA-3A3DB5D21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DF91-2230-4BCC-82A7-4E53F84704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085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18C7B1-B350-E05E-5370-4BD606A2E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9C6FC25-E318-740B-43B2-3BA62C8D8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ABBAB88-5145-482E-43E0-6071D0EBD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AC24426-F0C3-F1E5-8E5C-0AB41331F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C0DF-9B56-49E7-A38E-A7B947B47275}" type="datetimeFigureOut">
              <a:rPr lang="pt-BR" smtClean="0"/>
              <a:t>04/09/2022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83C157-3981-3088-0B53-2AE9ACA1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47A6581-94CE-A131-8491-516A01F9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DF91-2230-4BCC-82A7-4E53F84704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369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D425140-BC64-8DD1-E6B5-FA554081B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BDF109-4528-09A7-38EC-2B91D1D79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372E4A-7074-F4D4-E761-752ABA050E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6C0DF-9B56-49E7-A38E-A7B947B47275}" type="datetimeFigureOut">
              <a:rPr lang="pt-BR" smtClean="0"/>
              <a:t>04/09/2022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A6F64A-83B6-E2F2-A334-30AFFA1F95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7D319A-06F9-850D-5AA6-938A1620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1DF91-2230-4BCC-82A7-4E53F84704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47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04;p56">
            <a:extLst>
              <a:ext uri="{FF2B5EF4-FFF2-40B4-BE49-F238E27FC236}">
                <a16:creationId xmlns:a16="http://schemas.microsoft.com/office/drawing/2014/main" id="{61283187-0E55-4C74-75CD-F2F7481902D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87793" y="2341840"/>
            <a:ext cx="8416413" cy="6445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rgbClr val="346F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 DO TRABALHO</a:t>
            </a:r>
            <a:endParaRPr sz="2500" b="1" dirty="0">
              <a:solidFill>
                <a:srgbClr val="346F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0604;p56">
            <a:extLst>
              <a:ext uri="{FF2B5EF4-FFF2-40B4-BE49-F238E27FC236}">
                <a16:creationId xmlns:a16="http://schemas.microsoft.com/office/drawing/2014/main" id="{BA8624E8-146D-0CB6-9AAA-8D561B7E8929}"/>
              </a:ext>
            </a:extLst>
          </p:cNvPr>
          <p:cNvSpPr txBox="1">
            <a:spLocks/>
          </p:cNvSpPr>
          <p:nvPr/>
        </p:nvSpPr>
        <p:spPr>
          <a:xfrm>
            <a:off x="1887794" y="4081005"/>
            <a:ext cx="8416413" cy="45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 ExtraBold"/>
              <a:buNone/>
              <a:defRPr sz="48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r>
              <a:rPr lang="pt-BR" sz="1600" dirty="0">
                <a:solidFill>
                  <a:srgbClr val="346F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¹Autor; ²Coautor; ³Coautor...</a:t>
            </a:r>
          </a:p>
        </p:txBody>
      </p:sp>
      <p:sp>
        <p:nvSpPr>
          <p:cNvPr id="8" name="Google Shape;10604;p56">
            <a:extLst>
              <a:ext uri="{FF2B5EF4-FFF2-40B4-BE49-F238E27FC236}">
                <a16:creationId xmlns:a16="http://schemas.microsoft.com/office/drawing/2014/main" id="{B8F24D4C-AFF3-47F8-F103-FF41E0758DF3}"/>
              </a:ext>
            </a:extLst>
          </p:cNvPr>
          <p:cNvSpPr txBox="1">
            <a:spLocks/>
          </p:cNvSpPr>
          <p:nvPr/>
        </p:nvSpPr>
        <p:spPr>
          <a:xfrm>
            <a:off x="1887794" y="4563449"/>
            <a:ext cx="8416413" cy="45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 ExtraBold"/>
              <a:buNone/>
              <a:defRPr sz="48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484187" marR="0" lvl="0" indent="-4841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pt-BR" sz="1500" b="0" i="0" u="none" dirty="0">
                <a:solidFill>
                  <a:srgbClr val="346FA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¹Instituição Autor; ²Instituição Coautor; ³Instituição Coautor...</a:t>
            </a:r>
            <a:endParaRPr lang="pt-BR" sz="1500" dirty="0">
              <a:solidFill>
                <a:srgbClr val="346FA8"/>
              </a:solidFill>
            </a:endParaRPr>
          </a:p>
        </p:txBody>
      </p:sp>
      <p:sp>
        <p:nvSpPr>
          <p:cNvPr id="9" name="Google Shape;10604;p56">
            <a:extLst>
              <a:ext uri="{FF2B5EF4-FFF2-40B4-BE49-F238E27FC236}">
                <a16:creationId xmlns:a16="http://schemas.microsoft.com/office/drawing/2014/main" id="{EF86B7B3-8A8E-58DB-4011-2C343598A5E5}"/>
              </a:ext>
            </a:extLst>
          </p:cNvPr>
          <p:cNvSpPr txBox="1">
            <a:spLocks/>
          </p:cNvSpPr>
          <p:nvPr/>
        </p:nvSpPr>
        <p:spPr>
          <a:xfrm>
            <a:off x="1887793" y="6281331"/>
            <a:ext cx="8416413" cy="23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 ExtraBold"/>
              <a:buNone/>
              <a:defRPr sz="48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r>
              <a:rPr lang="pt-BR" sz="1500" dirty="0">
                <a:solidFill>
                  <a:srgbClr val="346F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Cidade, estado</a:t>
            </a:r>
          </a:p>
          <a:p>
            <a:r>
              <a:rPr lang="pt-BR" sz="1500" dirty="0">
                <a:solidFill>
                  <a:srgbClr val="346F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sp>
        <p:nvSpPr>
          <p:cNvPr id="10" name="Google Shape;10604;p56">
            <a:extLst>
              <a:ext uri="{FF2B5EF4-FFF2-40B4-BE49-F238E27FC236}">
                <a16:creationId xmlns:a16="http://schemas.microsoft.com/office/drawing/2014/main" id="{CDDBB478-7697-F65A-6CBA-CA604EDB5DB8}"/>
              </a:ext>
            </a:extLst>
          </p:cNvPr>
          <p:cNvSpPr txBox="1">
            <a:spLocks/>
          </p:cNvSpPr>
          <p:nvPr/>
        </p:nvSpPr>
        <p:spPr>
          <a:xfrm>
            <a:off x="1887793" y="3469922"/>
            <a:ext cx="8416413" cy="45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 ExtraBold"/>
              <a:buNone/>
              <a:defRPr sz="48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484187" marR="0" lvl="0" indent="-4841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1700" b="1" dirty="0" err="1">
                <a:solidFill>
                  <a:srgbClr val="346FA8"/>
                </a:solidFill>
                <a:latin typeface="Times New Roman"/>
                <a:cs typeface="Times New Roman"/>
                <a:sym typeface="Times New Roman"/>
              </a:rPr>
              <a:t>Eixo</a:t>
            </a:r>
            <a:r>
              <a:rPr lang="en-US" sz="1700" b="1" dirty="0">
                <a:solidFill>
                  <a:srgbClr val="346FA8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1700" b="1" dirty="0" err="1">
                <a:solidFill>
                  <a:srgbClr val="346FA8"/>
                </a:solidFill>
                <a:latin typeface="Times New Roman"/>
                <a:cs typeface="Times New Roman"/>
                <a:sym typeface="Times New Roman"/>
              </a:rPr>
              <a:t>temático</a:t>
            </a:r>
            <a:r>
              <a:rPr lang="en-US" sz="1700" b="1" dirty="0">
                <a:solidFill>
                  <a:srgbClr val="346FA8"/>
                </a:solidFill>
                <a:latin typeface="Times New Roman"/>
                <a:cs typeface="Times New Roman"/>
                <a:sym typeface="Times New Roman"/>
              </a:rPr>
              <a:t>:</a:t>
            </a:r>
            <a:r>
              <a:rPr lang="en-US" sz="1700" dirty="0">
                <a:solidFill>
                  <a:srgbClr val="346FA8"/>
                </a:solidFill>
                <a:latin typeface="Times New Roman"/>
                <a:cs typeface="Times New Roman"/>
                <a:sym typeface="Times New Roman"/>
              </a:rPr>
              <a:t>  </a:t>
            </a:r>
            <a:endParaRPr lang="en-US" sz="1700" dirty="0">
              <a:solidFill>
                <a:srgbClr val="346FA8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5DA9FBA-5E79-ED9D-7F20-B7DB9B631A88}"/>
              </a:ext>
            </a:extLst>
          </p:cNvPr>
          <p:cNvSpPr txBox="1"/>
          <p:nvPr/>
        </p:nvSpPr>
        <p:spPr>
          <a:xfrm>
            <a:off x="9673331" y="142607"/>
            <a:ext cx="2113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rgbClr val="346F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Espaço para inserção do logotipo ou brasão da instituição do 1º autor (autor principal). </a:t>
            </a:r>
            <a:r>
              <a:rPr lang="pt-BR" sz="1000" b="1" dirty="0">
                <a:solidFill>
                  <a:srgbClr val="346F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Recurso opcional</a:t>
            </a:r>
            <a:r>
              <a:rPr lang="pt-BR" sz="1000" dirty="0">
                <a:solidFill>
                  <a:srgbClr val="346F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000" u="sng" dirty="0">
                <a:solidFill>
                  <a:srgbClr val="346F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 opte por não acrescentar, excluir esta caixa de texto</a:t>
            </a:r>
            <a:r>
              <a:rPr lang="pt-BR" sz="1000" dirty="0">
                <a:solidFill>
                  <a:srgbClr val="346F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611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667;p60">
            <a:extLst>
              <a:ext uri="{FF2B5EF4-FFF2-40B4-BE49-F238E27FC236}">
                <a16:creationId xmlns:a16="http://schemas.microsoft.com/office/drawing/2014/main" id="{69F82A89-E9E1-CBB3-E831-F6BA55C409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458" y="158522"/>
            <a:ext cx="7050096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346F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b="1" dirty="0">
              <a:solidFill>
                <a:srgbClr val="346F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96D4EC8-F33B-EE34-3B6C-98E55FC67444}"/>
              </a:ext>
            </a:extLst>
          </p:cNvPr>
          <p:cNvSpPr txBox="1"/>
          <p:nvPr/>
        </p:nvSpPr>
        <p:spPr>
          <a:xfrm>
            <a:off x="383457" y="1387011"/>
            <a:ext cx="103103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346F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Apresente a visão geral sobre o assunto, indicando a relevância da pesquisa.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346F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@CONASMULTI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346F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@CONASMULTI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346F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http://literaciacientificaeditora.com.br/</a:t>
            </a:r>
          </a:p>
        </p:txBody>
      </p:sp>
    </p:spTree>
    <p:extLst>
      <p:ext uri="{BB962C8B-B14F-4D97-AF65-F5344CB8AC3E}">
        <p14:creationId xmlns:p14="http://schemas.microsoft.com/office/powerpoint/2010/main" val="133809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667;p60">
            <a:extLst>
              <a:ext uri="{FF2B5EF4-FFF2-40B4-BE49-F238E27FC236}">
                <a16:creationId xmlns:a16="http://schemas.microsoft.com/office/drawing/2014/main" id="{69F82A89-E9E1-CBB3-E831-F6BA55C409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458" y="158522"/>
            <a:ext cx="7050096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346F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endParaRPr b="1" dirty="0">
              <a:solidFill>
                <a:srgbClr val="346F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96D4EC8-F33B-EE34-3B6C-98E55FC67444}"/>
              </a:ext>
            </a:extLst>
          </p:cNvPr>
          <p:cNvSpPr txBox="1"/>
          <p:nvPr/>
        </p:nvSpPr>
        <p:spPr>
          <a:xfrm>
            <a:off x="383457" y="1387011"/>
            <a:ext cx="103103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346F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Apresente o propósito do estudo, iniciando com o verbo no infinitivo.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346F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@CONASMULTI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346F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@CONASMULTI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346F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http://literaciacientificaeditora.com.br/</a:t>
            </a:r>
          </a:p>
        </p:txBody>
      </p:sp>
    </p:spTree>
    <p:extLst>
      <p:ext uri="{BB962C8B-B14F-4D97-AF65-F5344CB8AC3E}">
        <p14:creationId xmlns:p14="http://schemas.microsoft.com/office/powerpoint/2010/main" val="742668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667;p60">
            <a:extLst>
              <a:ext uri="{FF2B5EF4-FFF2-40B4-BE49-F238E27FC236}">
                <a16:creationId xmlns:a16="http://schemas.microsoft.com/office/drawing/2014/main" id="{69F82A89-E9E1-CBB3-E831-F6BA55C409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458" y="158522"/>
            <a:ext cx="7050096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346F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MÉTODOS</a:t>
            </a:r>
            <a:endParaRPr b="1" dirty="0">
              <a:solidFill>
                <a:srgbClr val="346F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96D4EC8-F33B-EE34-3B6C-98E55FC67444}"/>
              </a:ext>
            </a:extLst>
          </p:cNvPr>
          <p:cNvSpPr txBox="1"/>
          <p:nvPr/>
        </p:nvSpPr>
        <p:spPr>
          <a:xfrm>
            <a:off x="383457" y="1387011"/>
            <a:ext cx="103103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346F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Descreva os procedimentos utilizados na realização da pesquisa como local, amostra, protocolo, tratamento estatístico, entre outros aspectos que o autor considerar necessário.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346F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@CONASMULTI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346F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@CONASMULTI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346F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http://literaciacientificaeditora.com.br/</a:t>
            </a:r>
          </a:p>
        </p:txBody>
      </p:sp>
    </p:spTree>
    <p:extLst>
      <p:ext uri="{BB962C8B-B14F-4D97-AF65-F5344CB8AC3E}">
        <p14:creationId xmlns:p14="http://schemas.microsoft.com/office/powerpoint/2010/main" val="3299938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667;p60">
            <a:extLst>
              <a:ext uri="{FF2B5EF4-FFF2-40B4-BE49-F238E27FC236}">
                <a16:creationId xmlns:a16="http://schemas.microsoft.com/office/drawing/2014/main" id="{69F82A89-E9E1-CBB3-E831-F6BA55C409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458" y="158522"/>
            <a:ext cx="803212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346F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RESULTADOS E DISCUSSÃO</a:t>
            </a:r>
            <a:endParaRPr b="1" dirty="0">
              <a:solidFill>
                <a:srgbClr val="346F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96D4EC8-F33B-EE34-3B6C-98E55FC67444}"/>
              </a:ext>
            </a:extLst>
          </p:cNvPr>
          <p:cNvSpPr txBox="1"/>
          <p:nvPr/>
        </p:nvSpPr>
        <p:spPr>
          <a:xfrm>
            <a:off x="383457" y="1387011"/>
            <a:ext cx="103103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346F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Destaque os resultados alcançados com o estudo, correlacionando com a literatura vigente, podendo utilizar citação de autores.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346F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@CONASMULTI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346F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@CONASMULTI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346F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http://literaciacientificaeditora.com.br/</a:t>
            </a:r>
          </a:p>
        </p:txBody>
      </p:sp>
    </p:spTree>
    <p:extLst>
      <p:ext uri="{BB962C8B-B14F-4D97-AF65-F5344CB8AC3E}">
        <p14:creationId xmlns:p14="http://schemas.microsoft.com/office/powerpoint/2010/main" val="3198944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667;p60">
            <a:extLst>
              <a:ext uri="{FF2B5EF4-FFF2-40B4-BE49-F238E27FC236}">
                <a16:creationId xmlns:a16="http://schemas.microsoft.com/office/drawing/2014/main" id="{69F82A89-E9E1-CBB3-E831-F6BA55C409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458" y="158522"/>
            <a:ext cx="7050096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346F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CONCLUSÃO</a:t>
            </a:r>
            <a:endParaRPr b="1" dirty="0">
              <a:solidFill>
                <a:srgbClr val="346F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96D4EC8-F33B-EE34-3B6C-98E55FC67444}"/>
              </a:ext>
            </a:extLst>
          </p:cNvPr>
          <p:cNvSpPr txBox="1"/>
          <p:nvPr/>
        </p:nvSpPr>
        <p:spPr>
          <a:xfrm>
            <a:off x="383457" y="1387011"/>
            <a:ext cx="103103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346F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Apresente as respostas ao objetivo da pesquisa.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346F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Quais as limitações do estudo? Suas contribuições para a literatura?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346F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@CONASMULTI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346F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@CONASMULTI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346F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http://literaciacientificaeditora.com.br/</a:t>
            </a:r>
          </a:p>
        </p:txBody>
      </p:sp>
    </p:spTree>
    <p:extLst>
      <p:ext uri="{BB962C8B-B14F-4D97-AF65-F5344CB8AC3E}">
        <p14:creationId xmlns:p14="http://schemas.microsoft.com/office/powerpoint/2010/main" val="246463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667;p60">
            <a:extLst>
              <a:ext uri="{FF2B5EF4-FFF2-40B4-BE49-F238E27FC236}">
                <a16:creationId xmlns:a16="http://schemas.microsoft.com/office/drawing/2014/main" id="{69F82A89-E9E1-CBB3-E831-F6BA55C409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458" y="158522"/>
            <a:ext cx="7050096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346F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endParaRPr b="1" dirty="0">
              <a:solidFill>
                <a:srgbClr val="346F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96D4EC8-F33B-EE34-3B6C-98E55FC67444}"/>
              </a:ext>
            </a:extLst>
          </p:cNvPr>
          <p:cNvSpPr txBox="1"/>
          <p:nvPr/>
        </p:nvSpPr>
        <p:spPr>
          <a:xfrm>
            <a:off x="383457" y="1387011"/>
            <a:ext cx="103103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346F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Apresente, ao menos, três referências utilizadas para construção do estudo. As referências devem ser confeccionadas seguindo o padrão da ABNT (NBR 6023).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346F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@CONASMULTI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346F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@CONASMULTI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346F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http://literaciacientificaeditora.com.br/</a:t>
            </a:r>
          </a:p>
        </p:txBody>
      </p:sp>
    </p:spTree>
    <p:extLst>
      <p:ext uri="{BB962C8B-B14F-4D97-AF65-F5344CB8AC3E}">
        <p14:creationId xmlns:p14="http://schemas.microsoft.com/office/powerpoint/2010/main" val="1026811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257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Open Sans ExtraBold</vt:lpstr>
      <vt:lpstr>Times New Roman</vt:lpstr>
      <vt:lpstr>Tema do Office</vt:lpstr>
      <vt:lpstr>TÍTULO DO TRABALHO</vt:lpstr>
      <vt:lpstr>INTRODUÇÃO</vt:lpstr>
      <vt:lpstr>OBJETIVO</vt:lpstr>
      <vt:lpstr>MÉTODOS</vt:lpstr>
      <vt:lpstr>RESULTADOS E DISCUSSÃO</vt:lpstr>
      <vt:lpstr>CONCLUSÃO</vt:lpstr>
      <vt:lpstr>REFERÊNCIAS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Usuário</dc:creator>
  <cp:lastModifiedBy>Usuário</cp:lastModifiedBy>
  <cp:revision>1</cp:revision>
  <dcterms:created xsi:type="dcterms:W3CDTF">2022-09-05T01:46:06Z</dcterms:created>
  <dcterms:modified xsi:type="dcterms:W3CDTF">2022-09-05T01:58:53Z</dcterms:modified>
</cp:coreProperties>
</file>